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9" r:id="rId5"/>
    <p:sldId id="260" r:id="rId6"/>
    <p:sldId id="258" r:id="rId7"/>
    <p:sldId id="261" r:id="rId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A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359D74F-9317-4E29-9734-C660CE13D7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2BB379D-569B-4D1F-AB44-F65FB239E0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8C4A710-2E3C-4CD9-8C4F-A3D07804B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DC4A-CFDF-4FAA-9F3B-C2870BAEE7B5}" type="datetimeFigureOut">
              <a:rPr lang="zh-TW" altLang="en-US" smtClean="0"/>
              <a:t>2019/9/25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4E577F9-12D3-494D-A49D-A9BBE6FD7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EB0BD6C-655E-49C3-AFD9-C188881F7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F5B1-5A3E-47F6-8623-182D9FD069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6595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6E818D6-5A97-4C27-97A5-15A181F0D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CD32134-E605-4BBF-841A-A0B6F30A33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009E59E-ECF6-4607-8C4C-2C8B64420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DC4A-CFDF-4FAA-9F3B-C2870BAEE7B5}" type="datetimeFigureOut">
              <a:rPr lang="zh-TW" altLang="en-US" smtClean="0"/>
              <a:t>2019/9/25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C768C13-4E59-483A-B3C9-F1BCADF51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7A2D219-6EAE-47B7-B508-5A908DFC4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F5B1-5A3E-47F6-8623-182D9FD069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8997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44B172F4-AFBE-4A5E-8C02-E8215A7D3F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04576DB-B291-4B15-98F9-EF9FC984BD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8B2AE8E-AD36-4CC3-9B76-640E49DCC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DC4A-CFDF-4FAA-9F3B-C2870BAEE7B5}" type="datetimeFigureOut">
              <a:rPr lang="zh-TW" altLang="en-US" smtClean="0"/>
              <a:t>2019/9/25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81559C7-316F-45C7-BA46-C2AEDFCFF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5713AB0-B6F4-452E-9269-4B8FDAEE2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F5B1-5A3E-47F6-8623-182D9FD069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3756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AD2D807-E5C5-41D6-A2A8-1C2FB6600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AF5B7B0-0F2B-4D02-9DD2-E6AC19166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DA09CCD-2784-4BC1-8BA2-A84E138F1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DC4A-CFDF-4FAA-9F3B-C2870BAEE7B5}" type="datetimeFigureOut">
              <a:rPr lang="zh-TW" altLang="en-US" smtClean="0"/>
              <a:t>2019/9/25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BF29158-FF1C-453F-BC97-0314F5DEE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A85ACE8-D367-4E34-B030-D847D647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F5B1-5A3E-47F6-8623-182D9FD069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529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5D4B899-BA5C-4C5C-8136-577465325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85C5604-5681-41DA-89DA-18F776C258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F37BF8E-06A3-453C-897E-0EBAEC06B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DC4A-CFDF-4FAA-9F3B-C2870BAEE7B5}" type="datetimeFigureOut">
              <a:rPr lang="zh-TW" altLang="en-US" smtClean="0"/>
              <a:t>2019/9/25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F0F26D9-BFCC-4F5F-8265-95BAA597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8BA063D-C0D5-4332-8D69-6089430B1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F5B1-5A3E-47F6-8623-182D9FD069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3295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DA2C27-3CDF-400B-8DBD-8824F5E55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10C2759-EF4C-4B18-8DC9-840FFC973B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EDEBA72-9C0D-429D-BE4D-B95F287EF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90233FF-407A-4827-90D1-99CBE6E61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DC4A-CFDF-4FAA-9F3B-C2870BAEE7B5}" type="datetimeFigureOut">
              <a:rPr lang="zh-TW" altLang="en-US" smtClean="0"/>
              <a:t>2019/9/25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3FF7399-7F33-4B5A-B835-08AD8410D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EC0A369-C092-4C32-B9A1-5D589DD83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F5B1-5A3E-47F6-8623-182D9FD069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9993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D19164-A5BC-4F51-9993-B17844323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27863D7-AAA2-43B1-9062-641A69AB5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47A4D6D-0DC8-4165-A26F-4892BDC4CF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87EE7C5-DCAF-4BCF-A194-02BFC2652F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07745B41-CED3-4E3E-B876-6D6A25353E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78F65807-30BB-4852-97AA-178C13AAB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DC4A-CFDF-4FAA-9F3B-C2870BAEE7B5}" type="datetimeFigureOut">
              <a:rPr lang="zh-TW" altLang="en-US" smtClean="0"/>
              <a:t>2019/9/25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4BCCE07B-CAA4-4314-A115-0BB2C19BC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6CF351F0-1EB1-4E04-8F57-D5B114331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F5B1-5A3E-47F6-8623-182D9FD069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5384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1990B8-314E-4859-9E45-33C42963D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D5BCD4F-E0CC-474A-9FAD-2C3855A0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DC4A-CFDF-4FAA-9F3B-C2870BAEE7B5}" type="datetimeFigureOut">
              <a:rPr lang="zh-TW" altLang="en-US" smtClean="0"/>
              <a:t>2019/9/25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A39DE7C-04A8-4518-B6D8-D2FB1A781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A87D15E-D3EF-48CD-80AC-1D38EBDA1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F5B1-5A3E-47F6-8623-182D9FD069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306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D34F3827-3534-4857-A9E7-4E721AF41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DC4A-CFDF-4FAA-9F3B-C2870BAEE7B5}" type="datetimeFigureOut">
              <a:rPr lang="zh-TW" altLang="en-US" smtClean="0"/>
              <a:t>2019/9/25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79ABEC9-C61D-476E-AB0E-71C5B7CC4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F253618-7CFF-4479-A5F8-2D009C25C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F5B1-5A3E-47F6-8623-182D9FD069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5860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BD375FF-7E04-43E7-81AE-F9892002E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92DCD66-4C2A-4E96-A970-32035DED6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392BE52-E845-42F7-85A4-4A7557360B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450790A-DDA8-4894-8072-4ECD48B56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DC4A-CFDF-4FAA-9F3B-C2870BAEE7B5}" type="datetimeFigureOut">
              <a:rPr lang="zh-TW" altLang="en-US" smtClean="0"/>
              <a:t>2019/9/25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F3CA4AB-EC67-4AFE-BC50-6D7CB890B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708DD66-9D12-47C2-9796-8A3843BBA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F5B1-5A3E-47F6-8623-182D9FD069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5300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E167AF-4130-4D38-B333-97B6751D9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99A5698C-6D37-4D36-9583-BADEDB6C79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5BDF06C-0AEE-45A4-BFB7-C4D9FEBA94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4A78AE5-982C-46A8-8122-AF971F9AF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DC4A-CFDF-4FAA-9F3B-C2870BAEE7B5}" type="datetimeFigureOut">
              <a:rPr lang="zh-TW" altLang="en-US" smtClean="0"/>
              <a:t>2019/9/25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BDD0B96-BCDF-45FC-A856-9AE01D311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9A81FCB-9FF3-474C-BDA6-913B70A50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F5B1-5A3E-47F6-8623-182D9FD069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3463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AAA11563-0E69-4E2D-B45F-1AA00CF2F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2A44AE7-2DFF-4B3A-8AE7-1A4234FC9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719958D-8531-4718-BAC9-1B68605812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8DC4A-CFDF-4FAA-9F3B-C2870BAEE7B5}" type="datetimeFigureOut">
              <a:rPr lang="zh-TW" altLang="en-US" smtClean="0"/>
              <a:t>2019/9/25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269509D-830F-48C4-B2D7-D0CC8F7DCF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FDEAA86-7BA3-4C7E-92A1-9CF42F7BE7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BF5B1-5A3E-47F6-8623-182D9FD069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3889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-5eN6nssXRM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eg"/><Relationship Id="rId7" Type="http://schemas.openxmlformats.org/officeDocument/2006/relationships/image" Target="../media/image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vapejoin.com/news/201905/17/5825.html" TargetMode="External"/><Relationship Id="rId3" Type="http://schemas.openxmlformats.org/officeDocument/2006/relationships/image" Target="../media/image3.jpeg"/><Relationship Id="rId7" Type="http://schemas.openxmlformats.org/officeDocument/2006/relationships/hyperlink" Target="https://www.youtube.com/watch?v=akC1glYiPHU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kknews.cc/zh-tw/news/3vbjzx8.html" TargetMode="External"/><Relationship Id="rId5" Type="http://schemas.openxmlformats.org/officeDocument/2006/relationships/hyperlink" Target="https://www.youtube.com/watch?v=JpchxYUsl8c" TargetMode="External"/><Relationship Id="rId4" Type="http://schemas.openxmlformats.org/officeDocument/2006/relationships/image" Target="../media/image4.jpeg"/><Relationship Id="rId9" Type="http://schemas.openxmlformats.org/officeDocument/2006/relationships/hyperlink" Target="https://www.youtube.com/watch?v=85m3DJWxt1k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www.youtube.com/watch?v=oDc8-9p0NyI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goods.ruten.com.tw/item/show?21528077591209" TargetMode="Externa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hyperlink" Target="https://www.youtube.com/watch?v=D5GGXDFa63s" TargetMode="External"/><Relationship Id="rId7" Type="http://schemas.openxmlformats.org/officeDocument/2006/relationships/image" Target="../media/image15.png"/><Relationship Id="rId2" Type="http://schemas.openxmlformats.org/officeDocument/2006/relationships/hyperlink" Target="https://www.youtube.com/watch?v=J9XP7RkPVJA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UfGMA8yxcHQ" TargetMode="External"/><Relationship Id="rId5" Type="http://schemas.openxmlformats.org/officeDocument/2006/relationships/hyperlink" Target="https://www.youtube.com/watch?v=RnX3BeJijRQ" TargetMode="External"/><Relationship Id="rId4" Type="http://schemas.openxmlformats.org/officeDocument/2006/relationships/hyperlink" Target="https://www.pvtw123.com.tw/products/%E6%96%B0%E5%93%81%E9%A0%90%E8%B3%BCuwell-amulet-pod-vape-watch%E6%89%8B%E9%8C%B6%E5%9E%8B%E4%B8%BB%E6%A9%9F%E5%B0%8F%E7%85%99%E9%9D%9E%E9%9B%BB%E5%AD%90%E7%85%99%E9%9B%BB%E5%AD%90%E8%8F%B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 descr="一張含有 桌, 室內, 項目 的圖片&#10;&#10;自動產生的描述">
            <a:extLst>
              <a:ext uri="{FF2B5EF4-FFF2-40B4-BE49-F238E27FC236}">
                <a16:creationId xmlns:a16="http://schemas.microsoft.com/office/drawing/2014/main" id="{EAC62064-6B3D-4948-9D03-8565B48B94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橢圓 18">
            <a:extLst>
              <a:ext uri="{FF2B5EF4-FFF2-40B4-BE49-F238E27FC236}">
                <a16:creationId xmlns:a16="http://schemas.microsoft.com/office/drawing/2014/main" id="{34373EFB-199C-440D-9EE5-DCB64F6E9512}"/>
              </a:ext>
            </a:extLst>
          </p:cNvPr>
          <p:cNvSpPr/>
          <p:nvPr/>
        </p:nvSpPr>
        <p:spPr>
          <a:xfrm>
            <a:off x="2991443" y="3540018"/>
            <a:ext cx="654910" cy="654910"/>
          </a:xfrm>
          <a:prstGeom prst="ellipse">
            <a:avLst/>
          </a:prstGeom>
          <a:solidFill>
            <a:srgbClr val="E2AC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7DDC3B3F-AFB8-4E01-81E1-F1563662E7E5}"/>
              </a:ext>
            </a:extLst>
          </p:cNvPr>
          <p:cNvSpPr/>
          <p:nvPr/>
        </p:nvSpPr>
        <p:spPr>
          <a:xfrm>
            <a:off x="6156934" y="3540018"/>
            <a:ext cx="654910" cy="654910"/>
          </a:xfrm>
          <a:prstGeom prst="ellipse">
            <a:avLst/>
          </a:prstGeom>
          <a:solidFill>
            <a:srgbClr val="E2AC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384BD96E-279C-48C7-BD7B-387CD45CB486}"/>
              </a:ext>
            </a:extLst>
          </p:cNvPr>
          <p:cNvSpPr/>
          <p:nvPr/>
        </p:nvSpPr>
        <p:spPr>
          <a:xfrm>
            <a:off x="3394311" y="5047731"/>
            <a:ext cx="654910" cy="654910"/>
          </a:xfrm>
          <a:prstGeom prst="ellipse">
            <a:avLst/>
          </a:prstGeom>
          <a:solidFill>
            <a:srgbClr val="E2AC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EC48D5DD-800F-4B02-82F3-784C368EA9BF}"/>
              </a:ext>
            </a:extLst>
          </p:cNvPr>
          <p:cNvSpPr/>
          <p:nvPr/>
        </p:nvSpPr>
        <p:spPr>
          <a:xfrm>
            <a:off x="8130748" y="5202193"/>
            <a:ext cx="4068000" cy="1250214"/>
          </a:xfrm>
          <a:prstGeom prst="rect">
            <a:avLst/>
          </a:prstGeom>
          <a:solidFill>
            <a:srgbClr val="E2AC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584CFFAC-C2EE-47ED-9910-E6E770DAF221}"/>
              </a:ext>
            </a:extLst>
          </p:cNvPr>
          <p:cNvSpPr txBox="1"/>
          <p:nvPr/>
        </p:nvSpPr>
        <p:spPr>
          <a:xfrm>
            <a:off x="8314015" y="5263976"/>
            <a:ext cx="387798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家中孩子的書包裡</a:t>
            </a:r>
            <a:endParaRPr lang="en-US" altLang="zh-TW" sz="32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華康新特黑體" panose="02010609010101010101" pitchFamily="49" charset="-120"/>
              <a:ea typeface="華康新特黑體" panose="02010609010101010101" pitchFamily="49" charset="-120"/>
            </a:endParaRPr>
          </a:p>
          <a:p>
            <a:r>
              <a:rPr lang="zh-TW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真的只裝學習用品？</a:t>
            </a:r>
          </a:p>
        </p:txBody>
      </p:sp>
      <p:sp>
        <p:nvSpPr>
          <p:cNvPr id="2" name="橢圓 1">
            <a:extLst>
              <a:ext uri="{FF2B5EF4-FFF2-40B4-BE49-F238E27FC236}">
                <a16:creationId xmlns:a16="http://schemas.microsoft.com/office/drawing/2014/main" id="{55D35AB7-203B-4F59-9E75-4A4617E40F37}"/>
              </a:ext>
            </a:extLst>
          </p:cNvPr>
          <p:cNvSpPr/>
          <p:nvPr/>
        </p:nvSpPr>
        <p:spPr>
          <a:xfrm>
            <a:off x="7986560" y="541764"/>
            <a:ext cx="654910" cy="654910"/>
          </a:xfrm>
          <a:prstGeom prst="ellipse">
            <a:avLst/>
          </a:prstGeom>
          <a:solidFill>
            <a:srgbClr val="E2AC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BB7E936-54B5-4697-A163-C6BEA46BA0BB}"/>
              </a:ext>
            </a:extLst>
          </p:cNvPr>
          <p:cNvSpPr txBox="1"/>
          <p:nvPr/>
        </p:nvSpPr>
        <p:spPr>
          <a:xfrm>
            <a:off x="8040561" y="405593"/>
            <a:ext cx="5950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dirty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4</a:t>
            </a:r>
            <a:endParaRPr lang="zh-TW" altLang="en-US" sz="4800" dirty="0">
              <a:solidFill>
                <a:schemeClr val="bg1"/>
              </a:solidFill>
              <a:effectLst>
                <a:outerShdw blurRad="50800" dist="50800" dir="2700000" algn="tl" rotWithShape="0">
                  <a:prstClr val="black">
                    <a:alpha val="40000"/>
                  </a:prstClr>
                </a:outerShdw>
              </a:effectLst>
              <a:latin typeface="華康新特黑體" panose="02010609010101010101" pitchFamily="49" charset="-120"/>
              <a:ea typeface="華康新特黑體" panose="02010609010101010101" pitchFamily="49" charset="-120"/>
            </a:endParaRPr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BFDF9DE7-38B6-4D0F-82DC-CC39816C2622}"/>
              </a:ext>
            </a:extLst>
          </p:cNvPr>
          <p:cNvSpPr/>
          <p:nvPr/>
        </p:nvSpPr>
        <p:spPr>
          <a:xfrm>
            <a:off x="1767493" y="541764"/>
            <a:ext cx="654910" cy="654910"/>
          </a:xfrm>
          <a:prstGeom prst="ellipse">
            <a:avLst/>
          </a:prstGeom>
          <a:solidFill>
            <a:srgbClr val="E2AC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05881A6F-E54E-45E8-B37E-8098FE1CD43F}"/>
              </a:ext>
            </a:extLst>
          </p:cNvPr>
          <p:cNvSpPr txBox="1"/>
          <p:nvPr/>
        </p:nvSpPr>
        <p:spPr>
          <a:xfrm>
            <a:off x="1851432" y="405593"/>
            <a:ext cx="5950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dirty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1</a:t>
            </a:r>
            <a:endParaRPr lang="zh-TW" altLang="en-US" sz="4800" dirty="0">
              <a:solidFill>
                <a:schemeClr val="bg1"/>
              </a:solidFill>
              <a:effectLst>
                <a:outerShdw blurRad="50800" dist="50800" dir="2700000" algn="tl" rotWithShape="0">
                  <a:prstClr val="black">
                    <a:alpha val="40000"/>
                  </a:prstClr>
                </a:outerShdw>
              </a:effectLst>
              <a:latin typeface="華康新特黑體" panose="02010609010101010101" pitchFamily="49" charset="-120"/>
              <a:ea typeface="華康新特黑體" panose="02010609010101010101" pitchFamily="49" charset="-120"/>
            </a:endParaRP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5547B77F-9735-4772-A8BE-2B063FDEF2D9}"/>
              </a:ext>
            </a:extLst>
          </p:cNvPr>
          <p:cNvGrpSpPr/>
          <p:nvPr/>
        </p:nvGrpSpPr>
        <p:grpSpPr>
          <a:xfrm>
            <a:off x="3063350" y="3403196"/>
            <a:ext cx="3768484" cy="2350420"/>
            <a:chOff x="2991158" y="3403196"/>
            <a:chExt cx="3768484" cy="2350420"/>
          </a:xfrm>
        </p:grpSpPr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F7257AE6-0D9A-4C33-AB51-38EA2000FC6F}"/>
                </a:ext>
              </a:extLst>
            </p:cNvPr>
            <p:cNvSpPr txBox="1"/>
            <p:nvPr/>
          </p:nvSpPr>
          <p:spPr>
            <a:xfrm>
              <a:off x="2991158" y="3403196"/>
              <a:ext cx="5950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4800" dirty="0">
                  <a:solidFill>
                    <a:schemeClr val="bg1"/>
                  </a:solidFill>
                  <a:effectLst>
                    <a:outerShdw blurRad="508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華康新特黑體" panose="02010609010101010101" pitchFamily="49" charset="-120"/>
                  <a:ea typeface="華康新特黑體" panose="02010609010101010101" pitchFamily="49" charset="-120"/>
                </a:rPr>
                <a:t>2</a:t>
              </a:r>
              <a:endParaRPr lang="zh-TW" altLang="en-US" sz="4800" dirty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endParaRP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46FBD4EA-A7E9-4DFF-B7BD-0D2297BA37DA}"/>
                </a:ext>
              </a:extLst>
            </p:cNvPr>
            <p:cNvSpPr txBox="1"/>
            <p:nvPr/>
          </p:nvSpPr>
          <p:spPr>
            <a:xfrm>
              <a:off x="3406058" y="4922619"/>
              <a:ext cx="5950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4800" dirty="0">
                  <a:solidFill>
                    <a:schemeClr val="bg1"/>
                  </a:solidFill>
                  <a:effectLst>
                    <a:outerShdw blurRad="508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華康新特黑體" panose="02010609010101010101" pitchFamily="49" charset="-120"/>
                  <a:ea typeface="華康新特黑體" panose="02010609010101010101" pitchFamily="49" charset="-120"/>
                </a:rPr>
                <a:t>3</a:t>
              </a:r>
              <a:endParaRPr lang="zh-TW" altLang="en-US" sz="4800" dirty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6512D3F5-02DD-4870-8204-8CA0B1022472}"/>
                </a:ext>
              </a:extLst>
            </p:cNvPr>
            <p:cNvSpPr txBox="1"/>
            <p:nvPr/>
          </p:nvSpPr>
          <p:spPr>
            <a:xfrm>
              <a:off x="6164607" y="3415228"/>
              <a:ext cx="5950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4800" dirty="0">
                  <a:solidFill>
                    <a:schemeClr val="bg1"/>
                  </a:solidFill>
                  <a:effectLst>
                    <a:outerShdw blurRad="508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華康新特黑體" panose="02010609010101010101" pitchFamily="49" charset="-120"/>
                  <a:ea typeface="華康新特黑體" panose="02010609010101010101" pitchFamily="49" charset="-120"/>
                </a:rPr>
                <a:t>5</a:t>
              </a:r>
              <a:endParaRPr lang="zh-TW" altLang="en-US" sz="4800" dirty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243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7B1D9BE4-E7DD-48A4-A8D1-EEC1A011A8B0}"/>
              </a:ext>
            </a:extLst>
          </p:cNvPr>
          <p:cNvSpPr/>
          <p:nvPr/>
        </p:nvSpPr>
        <p:spPr>
          <a:xfrm>
            <a:off x="118784" y="119046"/>
            <a:ext cx="2757419" cy="737165"/>
          </a:xfrm>
          <a:prstGeom prst="rect">
            <a:avLst/>
          </a:prstGeom>
          <a:solidFill>
            <a:srgbClr val="0070C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41B6DCF-3AB1-4458-B34A-3EE7F4D23A28}"/>
              </a:ext>
            </a:extLst>
          </p:cNvPr>
          <p:cNvSpPr txBox="1"/>
          <p:nvPr/>
        </p:nvSpPr>
        <p:spPr>
          <a:xfrm>
            <a:off x="169755" y="167690"/>
            <a:ext cx="2673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參考資訊連結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3D15475-6072-4D6C-BD31-66565E239EFE}"/>
              </a:ext>
            </a:extLst>
          </p:cNvPr>
          <p:cNvSpPr/>
          <p:nvPr/>
        </p:nvSpPr>
        <p:spPr>
          <a:xfrm>
            <a:off x="3367807" y="5579659"/>
            <a:ext cx="4974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2"/>
              </a:rPr>
              <a:t>https://www.youtube.com/watch?v=-5eN6nssXRM</a:t>
            </a:r>
            <a:endParaRPr lang="zh-TW" altLang="en-US" dirty="0"/>
          </a:p>
        </p:txBody>
      </p:sp>
      <p:pic>
        <p:nvPicPr>
          <p:cNvPr id="6" name="圖片 5" descr="一張含有 桌, 室內, 項目, 地板 的圖片&#10;&#10;自動產生的描述">
            <a:extLst>
              <a:ext uri="{FF2B5EF4-FFF2-40B4-BE49-F238E27FC236}">
                <a16:creationId xmlns:a16="http://schemas.microsoft.com/office/drawing/2014/main" id="{B844681F-F327-4005-A7BB-93973F91FB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290" y="932461"/>
            <a:ext cx="8265280" cy="464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924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群組 17">
            <a:extLst>
              <a:ext uri="{FF2B5EF4-FFF2-40B4-BE49-F238E27FC236}">
                <a16:creationId xmlns:a16="http://schemas.microsoft.com/office/drawing/2014/main" id="{04C7DB4D-A72F-42EE-A040-80127488B6EA}"/>
              </a:ext>
            </a:extLst>
          </p:cNvPr>
          <p:cNvGrpSpPr/>
          <p:nvPr/>
        </p:nvGrpSpPr>
        <p:grpSpPr>
          <a:xfrm>
            <a:off x="-1" y="4306111"/>
            <a:ext cx="6345199" cy="2491735"/>
            <a:chOff x="117031" y="3276637"/>
            <a:chExt cx="6459513" cy="2536626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190BFCE2-9C39-4AC6-A884-51D508D04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031" y="3276637"/>
              <a:ext cx="1679178" cy="2520000"/>
            </a:xfrm>
            <a:prstGeom prst="rect">
              <a:avLst/>
            </a:prstGeom>
          </p:spPr>
        </p:pic>
        <p:pic>
          <p:nvPicPr>
            <p:cNvPr id="7" name="圖片 6" descr="一張含有 時鐘 的圖片&#10;&#10;自動產生的描述">
              <a:extLst>
                <a:ext uri="{FF2B5EF4-FFF2-40B4-BE49-F238E27FC236}">
                  <a16:creationId xmlns:a16="http://schemas.microsoft.com/office/drawing/2014/main" id="{7A420987-8C95-4D2E-95FD-3EA332319C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9612" y="3293263"/>
              <a:ext cx="1683485" cy="2520000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48EA7734-9E17-4C9D-8938-AC2455887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9428" y="3293263"/>
              <a:ext cx="1677299" cy="2520000"/>
            </a:xfrm>
            <a:prstGeom prst="rect">
              <a:avLst/>
            </a:prstGeom>
          </p:spPr>
        </p:pic>
        <p:pic>
          <p:nvPicPr>
            <p:cNvPr id="11" name="圖片 10" descr="一張含有 物件 的圖片&#10;&#10;自動產生的描述">
              <a:extLst>
                <a:ext uri="{FF2B5EF4-FFF2-40B4-BE49-F238E27FC236}">
                  <a16:creationId xmlns:a16="http://schemas.microsoft.com/office/drawing/2014/main" id="{372725B0-D149-4857-B6E0-2B8F5510C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325" y="3293263"/>
              <a:ext cx="1683219" cy="2520000"/>
            </a:xfrm>
            <a:prstGeom prst="rect">
              <a:avLst/>
            </a:prstGeom>
          </p:spPr>
        </p:pic>
      </p:grpSp>
      <p:pic>
        <p:nvPicPr>
          <p:cNvPr id="17" name="圖片 16" descr="一張含有 室內, 桌 的圖片&#10;&#10;自動產生的描述">
            <a:extLst>
              <a:ext uri="{FF2B5EF4-FFF2-40B4-BE49-F238E27FC236}">
                <a16:creationId xmlns:a16="http://schemas.microsoft.com/office/drawing/2014/main" id="{97E687FC-3664-4974-A750-354A8169165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" b="819"/>
          <a:stretch/>
        </p:blipFill>
        <p:spPr>
          <a:xfrm>
            <a:off x="124326" y="123952"/>
            <a:ext cx="6096000" cy="4146063"/>
          </a:xfrm>
          <a:prstGeom prst="rect">
            <a:avLst/>
          </a:prstGeom>
        </p:spPr>
      </p:pic>
      <p:pic>
        <p:nvPicPr>
          <p:cNvPr id="4" name="圖片 3" descr="一張含有 室內, 牆, 梳妝, 桌 的圖片&#10;&#10;自動產生的描述">
            <a:extLst>
              <a:ext uri="{FF2B5EF4-FFF2-40B4-BE49-F238E27FC236}">
                <a16:creationId xmlns:a16="http://schemas.microsoft.com/office/drawing/2014/main" id="{7D7BA12A-B3D3-48B4-B977-BA09011D074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8" t="11044" r="7582" b="9477"/>
          <a:stretch/>
        </p:blipFill>
        <p:spPr>
          <a:xfrm>
            <a:off x="6310943" y="3931867"/>
            <a:ext cx="3117287" cy="2926133"/>
          </a:xfrm>
          <a:prstGeom prst="rect">
            <a:avLst/>
          </a:prstGeom>
        </p:spPr>
      </p:pic>
      <p:pic>
        <p:nvPicPr>
          <p:cNvPr id="8" name="圖片 7" descr="一張含有 室內, 牆 的圖片&#10;&#10;自動產生的描述">
            <a:extLst>
              <a:ext uri="{FF2B5EF4-FFF2-40B4-BE49-F238E27FC236}">
                <a16:creationId xmlns:a16="http://schemas.microsoft.com/office/drawing/2014/main" id="{083F26EB-661F-41DE-AB4E-0698C5F3D3E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9" t="1370" r="8318" b="5137"/>
          <a:stretch/>
        </p:blipFill>
        <p:spPr>
          <a:xfrm>
            <a:off x="9381936" y="3633539"/>
            <a:ext cx="2797478" cy="3240000"/>
          </a:xfrm>
          <a:prstGeom prst="rect">
            <a:avLst/>
          </a:prstGeom>
        </p:spPr>
      </p:pic>
      <p:pic>
        <p:nvPicPr>
          <p:cNvPr id="12" name="圖片 11" descr="一張含有 梳妝, 室內 的圖片&#10;&#10;自動產生的描述">
            <a:extLst>
              <a:ext uri="{FF2B5EF4-FFF2-40B4-BE49-F238E27FC236}">
                <a16:creationId xmlns:a16="http://schemas.microsoft.com/office/drawing/2014/main" id="{CB0D147A-813A-4A8D-92F5-6BA60DAE7E2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4" t="12565" r="19313"/>
          <a:stretch/>
        </p:blipFill>
        <p:spPr>
          <a:xfrm>
            <a:off x="6289822" y="1419011"/>
            <a:ext cx="2562490" cy="2512856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19961A4C-D3B5-428F-ABE1-72134679D7E5}"/>
              </a:ext>
            </a:extLst>
          </p:cNvPr>
          <p:cNvSpPr/>
          <p:nvPr/>
        </p:nvSpPr>
        <p:spPr>
          <a:xfrm>
            <a:off x="6220326" y="119046"/>
            <a:ext cx="4751201" cy="1250214"/>
          </a:xfrm>
          <a:prstGeom prst="rect">
            <a:avLst/>
          </a:prstGeom>
          <a:solidFill>
            <a:srgbClr val="0070C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D384A1F-23E5-43BD-94B6-B321D54CB243}"/>
              </a:ext>
            </a:extLst>
          </p:cNvPr>
          <p:cNvSpPr txBox="1"/>
          <p:nvPr/>
        </p:nvSpPr>
        <p:spPr>
          <a:xfrm>
            <a:off x="6304549" y="192629"/>
            <a:ext cx="43915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更容易偽裝、拆裝，</a:t>
            </a:r>
            <a:endParaRPr lang="en-US" altLang="zh-TW" sz="32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華康新特黑體" panose="02010609010101010101" pitchFamily="49" charset="-120"/>
              <a:ea typeface="華康新特黑體" panose="02010609010101010101" pitchFamily="49" charset="-120"/>
            </a:endParaRPr>
          </a:p>
          <a:p>
            <a:r>
              <a:rPr lang="zh-TW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易於收藏的新世代產物！</a:t>
            </a:r>
          </a:p>
        </p:txBody>
      </p:sp>
      <p:pic>
        <p:nvPicPr>
          <p:cNvPr id="22" name="圖片 21" descr="一張含有 室內, 桌 的圖片&#10;&#10;自動產生的描述">
            <a:extLst>
              <a:ext uri="{FF2B5EF4-FFF2-40B4-BE49-F238E27FC236}">
                <a16:creationId xmlns:a16="http://schemas.microsoft.com/office/drawing/2014/main" id="{4D9102F6-197C-4F76-8032-0DFE0C70B13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45" t="6437" r="3494" b="9011"/>
          <a:stretch/>
        </p:blipFill>
        <p:spPr>
          <a:xfrm>
            <a:off x="8964051" y="1488234"/>
            <a:ext cx="3103624" cy="244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163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635F9490-B35B-4C90-96F7-65B8BF29C74D}"/>
              </a:ext>
            </a:extLst>
          </p:cNvPr>
          <p:cNvSpPr/>
          <p:nvPr/>
        </p:nvSpPr>
        <p:spPr>
          <a:xfrm>
            <a:off x="118784" y="119046"/>
            <a:ext cx="2757419" cy="737165"/>
          </a:xfrm>
          <a:prstGeom prst="rect">
            <a:avLst/>
          </a:prstGeom>
          <a:solidFill>
            <a:srgbClr val="0070C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287C44F-6FBB-4950-ACE0-58476EA1E641}"/>
              </a:ext>
            </a:extLst>
          </p:cNvPr>
          <p:cNvSpPr txBox="1"/>
          <p:nvPr/>
        </p:nvSpPr>
        <p:spPr>
          <a:xfrm>
            <a:off x="169755" y="167690"/>
            <a:ext cx="2673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參考資訊連結</a:t>
            </a:r>
          </a:p>
        </p:txBody>
      </p:sp>
      <p:pic>
        <p:nvPicPr>
          <p:cNvPr id="9" name="圖片 8" descr="一張含有 室內, 桌 的圖片&#10;&#10;自動產生的描述">
            <a:extLst>
              <a:ext uri="{FF2B5EF4-FFF2-40B4-BE49-F238E27FC236}">
                <a16:creationId xmlns:a16="http://schemas.microsoft.com/office/drawing/2014/main" id="{4981B658-E957-4C46-B25A-8FECE603D9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45" t="6437" r="3494" b="9011"/>
          <a:stretch/>
        </p:blipFill>
        <p:spPr>
          <a:xfrm>
            <a:off x="1448820" y="3429000"/>
            <a:ext cx="2973551" cy="234122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A2035EC7-7FAD-4A27-854C-D5657C98D72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35" y="856211"/>
            <a:ext cx="1649462" cy="2475403"/>
          </a:xfrm>
          <a:prstGeom prst="rect">
            <a:avLst/>
          </a:prstGeom>
        </p:spPr>
      </p:pic>
      <p:pic>
        <p:nvPicPr>
          <p:cNvPr id="12" name="圖片 11" descr="一張含有 時鐘 的圖片&#10;&#10;自動產生的描述">
            <a:extLst>
              <a:ext uri="{FF2B5EF4-FFF2-40B4-BE49-F238E27FC236}">
                <a16:creationId xmlns:a16="http://schemas.microsoft.com/office/drawing/2014/main" id="{3333EEE5-1E91-4DD4-8A1E-3E4174A9476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255" y="872543"/>
            <a:ext cx="1653692" cy="2475403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C8AAA9E7-DFD7-4F75-B920-28F4C27EA216}"/>
              </a:ext>
            </a:extLst>
          </p:cNvPr>
          <p:cNvSpPr/>
          <p:nvPr/>
        </p:nvSpPr>
        <p:spPr>
          <a:xfrm>
            <a:off x="4557947" y="3549829"/>
            <a:ext cx="2044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err="1"/>
              <a:t>Dotmod</a:t>
            </a:r>
            <a:r>
              <a:rPr lang="en-US" altLang="zh-TW" dirty="0"/>
              <a:t> by </a:t>
            </a:r>
            <a:r>
              <a:rPr lang="en-US" altLang="zh-TW" dirty="0" err="1"/>
              <a:t>oncloud</a:t>
            </a:r>
            <a:endParaRPr lang="zh-TW" altLang="en-US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6F93DCC-5516-4018-9A3F-DB5317A4F9BF}"/>
              </a:ext>
            </a:extLst>
          </p:cNvPr>
          <p:cNvSpPr/>
          <p:nvPr/>
        </p:nvSpPr>
        <p:spPr>
          <a:xfrm>
            <a:off x="4557947" y="3919161"/>
            <a:ext cx="4790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5"/>
              </a:rPr>
              <a:t>https://www.youtube.com/watch?v=JpchxYUsl8c</a:t>
            </a:r>
            <a:endParaRPr lang="zh-TW" altLang="en-US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88D41CA-CA69-46E8-A84A-2F627AD0FA15}"/>
              </a:ext>
            </a:extLst>
          </p:cNvPr>
          <p:cNvSpPr/>
          <p:nvPr/>
        </p:nvSpPr>
        <p:spPr>
          <a:xfrm>
            <a:off x="4557947" y="4288493"/>
            <a:ext cx="4339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6"/>
              </a:rPr>
              <a:t>https://kknews.cc/zh-tw/news/3vbjzx8.html</a:t>
            </a:r>
            <a:endParaRPr lang="zh-TW" altLang="en-US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643BAB6-271F-4A5D-815B-68118097253B}"/>
              </a:ext>
            </a:extLst>
          </p:cNvPr>
          <p:cNvSpPr/>
          <p:nvPr/>
        </p:nvSpPr>
        <p:spPr>
          <a:xfrm>
            <a:off x="4553717" y="1256376"/>
            <a:ext cx="48504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7"/>
              </a:rPr>
              <a:t>https://www.youtube.com/watch?v=akC1glYiPHU</a:t>
            </a:r>
            <a:endParaRPr lang="zh-TW" altLang="en-US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1AC8DB2-DD34-464A-8828-26DB6B94E943}"/>
              </a:ext>
            </a:extLst>
          </p:cNvPr>
          <p:cNvSpPr/>
          <p:nvPr/>
        </p:nvSpPr>
        <p:spPr>
          <a:xfrm>
            <a:off x="4557947" y="968699"/>
            <a:ext cx="9666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Puff Boy</a:t>
            </a:r>
            <a:endParaRPr lang="zh-TW" altLang="en-US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A391D98F-E0F3-4D41-B92C-CD7A07D34324}"/>
              </a:ext>
            </a:extLst>
          </p:cNvPr>
          <p:cNvSpPr/>
          <p:nvPr/>
        </p:nvSpPr>
        <p:spPr>
          <a:xfrm>
            <a:off x="4553717" y="1628078"/>
            <a:ext cx="54421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8"/>
              </a:rPr>
              <a:t>https://www.vapejoin.com/news/201905/17/5825.html</a:t>
            </a:r>
            <a:endParaRPr lang="zh-TW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DF483FD-AB6B-4125-A126-5856EA687596}"/>
              </a:ext>
            </a:extLst>
          </p:cNvPr>
          <p:cNvSpPr/>
          <p:nvPr/>
        </p:nvSpPr>
        <p:spPr>
          <a:xfrm>
            <a:off x="4553717" y="4675925"/>
            <a:ext cx="5014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9"/>
              </a:rPr>
              <a:t>https://www.youtube.com/watch?v=85m3DJWxt1k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95957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6D1BD48-E0CA-4B0E-92BF-22151CF10A0F}"/>
              </a:ext>
            </a:extLst>
          </p:cNvPr>
          <p:cNvSpPr/>
          <p:nvPr/>
        </p:nvSpPr>
        <p:spPr>
          <a:xfrm>
            <a:off x="4594814" y="1188673"/>
            <a:ext cx="48780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2"/>
              </a:rPr>
              <a:t>https://www.youtube.com/watch?v=oDc8-9p0NyI</a:t>
            </a:r>
            <a:endParaRPr lang="zh-TW" altLang="en-US" dirty="0"/>
          </a:p>
        </p:txBody>
      </p:sp>
      <p:pic>
        <p:nvPicPr>
          <p:cNvPr id="3" name="圖片 2" descr="一張含有 室內, 牆, 梳妝, 桌 的圖片&#10;&#10;自動產生的描述">
            <a:extLst>
              <a:ext uri="{FF2B5EF4-FFF2-40B4-BE49-F238E27FC236}">
                <a16:creationId xmlns:a16="http://schemas.microsoft.com/office/drawing/2014/main" id="{D79E1581-D095-4BF6-B8E5-078A58DBDE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8" t="11044" r="7582" b="9477"/>
          <a:stretch/>
        </p:blipFill>
        <p:spPr>
          <a:xfrm>
            <a:off x="1404755" y="3316726"/>
            <a:ext cx="3117287" cy="2926133"/>
          </a:xfrm>
          <a:prstGeom prst="rect">
            <a:avLst/>
          </a:prstGeom>
        </p:spPr>
      </p:pic>
      <p:pic>
        <p:nvPicPr>
          <p:cNvPr id="4" name="圖片 3" descr="一張含有 梳妝, 室內 的圖片&#10;&#10;自動產生的描述">
            <a:extLst>
              <a:ext uri="{FF2B5EF4-FFF2-40B4-BE49-F238E27FC236}">
                <a16:creationId xmlns:a16="http://schemas.microsoft.com/office/drawing/2014/main" id="{663F3D9E-FAD0-4330-BE85-5BEEE776D04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4" t="12565" r="19313"/>
          <a:stretch/>
        </p:blipFill>
        <p:spPr>
          <a:xfrm>
            <a:off x="1959552" y="803870"/>
            <a:ext cx="2562490" cy="2512856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62E6A1E-0BF8-4FCB-9745-F778C9D510D0}"/>
              </a:ext>
            </a:extLst>
          </p:cNvPr>
          <p:cNvSpPr/>
          <p:nvPr/>
        </p:nvSpPr>
        <p:spPr>
          <a:xfrm>
            <a:off x="4594814" y="1558005"/>
            <a:ext cx="5637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5"/>
              </a:rPr>
              <a:t>https://goods.ruten.com.tw/item/show?21528077591209</a:t>
            </a:r>
            <a:endParaRPr lang="zh-TW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7A8093D-F5A7-405A-8C19-10FF271524DC}"/>
              </a:ext>
            </a:extLst>
          </p:cNvPr>
          <p:cNvSpPr/>
          <p:nvPr/>
        </p:nvSpPr>
        <p:spPr>
          <a:xfrm>
            <a:off x="4594814" y="819341"/>
            <a:ext cx="1210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Pal2 </a:t>
            </a:r>
            <a:r>
              <a:rPr lang="zh-TW" altLang="en-US" dirty="0"/>
              <a:t>動脈</a:t>
            </a:r>
            <a:r>
              <a:rPr lang="en-US" altLang="zh-TW" dirty="0"/>
              <a:t>2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1AB6124-89AF-473B-B4E5-427211E24132}"/>
              </a:ext>
            </a:extLst>
          </p:cNvPr>
          <p:cNvSpPr/>
          <p:nvPr/>
        </p:nvSpPr>
        <p:spPr>
          <a:xfrm>
            <a:off x="118784" y="119046"/>
            <a:ext cx="2757419" cy="737165"/>
          </a:xfrm>
          <a:prstGeom prst="rect">
            <a:avLst/>
          </a:prstGeom>
          <a:solidFill>
            <a:srgbClr val="0070C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21E8677F-3113-47B4-AE93-CD4F32AA0C1B}"/>
              </a:ext>
            </a:extLst>
          </p:cNvPr>
          <p:cNvSpPr txBox="1"/>
          <p:nvPr/>
        </p:nvSpPr>
        <p:spPr>
          <a:xfrm>
            <a:off x="169755" y="167690"/>
            <a:ext cx="2673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參考資訊連結</a:t>
            </a:r>
          </a:p>
        </p:txBody>
      </p:sp>
    </p:spTree>
    <p:extLst>
      <p:ext uri="{BB962C8B-B14F-4D97-AF65-F5344CB8AC3E}">
        <p14:creationId xmlns:p14="http://schemas.microsoft.com/office/powerpoint/2010/main" val="3187658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行動電話 的圖片&#10;&#10;自動產生的描述">
            <a:extLst>
              <a:ext uri="{FF2B5EF4-FFF2-40B4-BE49-F238E27FC236}">
                <a16:creationId xmlns:a16="http://schemas.microsoft.com/office/drawing/2014/main" id="{BED3A1D8-DE05-4F0E-A18D-1EFA68D3B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44" y="155142"/>
            <a:ext cx="7260333" cy="4078145"/>
          </a:xfrm>
          <a:prstGeom prst="rect">
            <a:avLst/>
          </a:prstGeom>
        </p:spPr>
      </p:pic>
      <p:pic>
        <p:nvPicPr>
          <p:cNvPr id="40" name="圖片 39" descr="一張含有 個人, 室內, 握住, 牆 的圖片&#10;&#10;自動產生的描述">
            <a:extLst>
              <a:ext uri="{FF2B5EF4-FFF2-40B4-BE49-F238E27FC236}">
                <a16:creationId xmlns:a16="http://schemas.microsoft.com/office/drawing/2014/main" id="{1F6B4205-B6D8-4628-875A-19C6F580B5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97"/>
          <a:stretch/>
        </p:blipFill>
        <p:spPr>
          <a:xfrm>
            <a:off x="132344" y="4060429"/>
            <a:ext cx="3411494" cy="2668760"/>
          </a:xfrm>
          <a:prstGeom prst="rect">
            <a:avLst/>
          </a:prstGeom>
        </p:spPr>
      </p:pic>
      <p:pic>
        <p:nvPicPr>
          <p:cNvPr id="38" name="圖片 37" descr="一張含有 桌, 室內, 坐, 行動電話 的圖片&#10;&#10;自動產生的描述">
            <a:extLst>
              <a:ext uri="{FF2B5EF4-FFF2-40B4-BE49-F238E27FC236}">
                <a16:creationId xmlns:a16="http://schemas.microsoft.com/office/drawing/2014/main" id="{BA55B672-EB80-4245-87D6-BEAB781E58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829" y="4060431"/>
            <a:ext cx="4751202" cy="2668760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19961A4C-D3B5-428F-ABE1-72134679D7E5}"/>
              </a:ext>
            </a:extLst>
          </p:cNvPr>
          <p:cNvSpPr/>
          <p:nvPr/>
        </p:nvSpPr>
        <p:spPr>
          <a:xfrm>
            <a:off x="7308455" y="155142"/>
            <a:ext cx="4751201" cy="1250214"/>
          </a:xfrm>
          <a:prstGeom prst="rect">
            <a:avLst/>
          </a:prstGeom>
          <a:solidFill>
            <a:srgbClr val="0070C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D384A1F-23E5-43BD-94B6-B321D54CB243}"/>
              </a:ext>
            </a:extLst>
          </p:cNvPr>
          <p:cNvSpPr txBox="1"/>
          <p:nvPr/>
        </p:nvSpPr>
        <p:spPr>
          <a:xfrm>
            <a:off x="7392678" y="228725"/>
            <a:ext cx="43915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更容易偽裝、拆裝，</a:t>
            </a:r>
            <a:endParaRPr lang="en-US" altLang="zh-TW" sz="32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華康新特黑體" panose="02010609010101010101" pitchFamily="49" charset="-120"/>
              <a:ea typeface="華康新特黑體" panose="02010609010101010101" pitchFamily="49" charset="-120"/>
            </a:endParaRPr>
          </a:p>
          <a:p>
            <a:r>
              <a:rPr lang="zh-TW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易於收藏的新世代產物！</a:t>
            </a:r>
          </a:p>
        </p:txBody>
      </p:sp>
      <p:pic>
        <p:nvPicPr>
          <p:cNvPr id="32" name="圖片 31" descr="一張含有 個人, 手, 握住, 物件 的圖片&#10;&#10;自動產生的描述">
            <a:extLst>
              <a:ext uri="{FF2B5EF4-FFF2-40B4-BE49-F238E27FC236}">
                <a16:creationId xmlns:a16="http://schemas.microsoft.com/office/drawing/2014/main" id="{DDD49D52-CF38-45BE-AE13-ABB9748D05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454" y="1391672"/>
            <a:ext cx="4751201" cy="2668760"/>
          </a:xfrm>
          <a:prstGeom prst="rect">
            <a:avLst/>
          </a:prstGeom>
        </p:spPr>
      </p:pic>
      <p:pic>
        <p:nvPicPr>
          <p:cNvPr id="36" name="圖片 35" descr="一張含有 個人, 握住, 室內, 監視器 的圖片&#10;&#10;自動產生的描述">
            <a:extLst>
              <a:ext uri="{FF2B5EF4-FFF2-40B4-BE49-F238E27FC236}">
                <a16:creationId xmlns:a16="http://schemas.microsoft.com/office/drawing/2014/main" id="{B25268F7-749B-4A34-8749-FBE5184C7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453" y="4060432"/>
            <a:ext cx="4751201" cy="2668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059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27A8093D-F5A7-405A-8C19-10FF271524DC}"/>
              </a:ext>
            </a:extLst>
          </p:cNvPr>
          <p:cNvSpPr/>
          <p:nvPr/>
        </p:nvSpPr>
        <p:spPr>
          <a:xfrm>
            <a:off x="4933980" y="867315"/>
            <a:ext cx="25651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err="1"/>
              <a:t>Uwell</a:t>
            </a:r>
            <a:r>
              <a:rPr lang="en-US" altLang="zh-TW" dirty="0"/>
              <a:t> Amulet Pod system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06F750F-A159-4A13-9BA7-8BBF7BB55352}"/>
              </a:ext>
            </a:extLst>
          </p:cNvPr>
          <p:cNvSpPr/>
          <p:nvPr/>
        </p:nvSpPr>
        <p:spPr>
          <a:xfrm>
            <a:off x="4933980" y="1236647"/>
            <a:ext cx="4879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2"/>
              </a:rPr>
              <a:t>https://www.youtube.com/watch?v=J9XP7RkPVJA</a:t>
            </a:r>
            <a:endParaRPr lang="zh-TW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4CE38D2-897C-4B86-8494-720E20718B66}"/>
              </a:ext>
            </a:extLst>
          </p:cNvPr>
          <p:cNvSpPr/>
          <p:nvPr/>
        </p:nvSpPr>
        <p:spPr>
          <a:xfrm>
            <a:off x="4933980" y="1605979"/>
            <a:ext cx="50097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3"/>
              </a:rPr>
              <a:t>https://www.youtube.com/watch?v=D5GGXDFa63s</a:t>
            </a:r>
            <a:endParaRPr lang="zh-TW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9F99E7F-27F2-41C2-8E55-123A271C2FDC}"/>
              </a:ext>
            </a:extLst>
          </p:cNvPr>
          <p:cNvSpPr/>
          <p:nvPr/>
        </p:nvSpPr>
        <p:spPr>
          <a:xfrm>
            <a:off x="4933980" y="2035799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dirty="0">
                <a:hlinkClick r:id="rId4"/>
              </a:rPr>
              <a:t>https://www.pvtw123.com.tw/products/%E6%96%B0%E5%93%81%E9%A0%90%E8%B3%BCuwell-amulet-pod-vape-watch%E6%89%8B%E9%8C%B6%E5%9E%8B%E4%B8%BB%E6%A9%9F%E5%B0%8F%E7%85%99%E9%9D%9E%E9%9B%BB%E5%AD%90%E7%85%99%E9%9B%BB%E5%AD%90%E8%8F%B8</a:t>
            </a:r>
            <a:endParaRPr lang="zh-TW" altLang="en-US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0177062-8296-4488-BB7E-F386E86A23F3}"/>
              </a:ext>
            </a:extLst>
          </p:cNvPr>
          <p:cNvSpPr/>
          <p:nvPr/>
        </p:nvSpPr>
        <p:spPr>
          <a:xfrm>
            <a:off x="4933980" y="3573615"/>
            <a:ext cx="4845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5"/>
              </a:rPr>
              <a:t>https://www.youtube.com/watch?v=RnX3BeJijRQ</a:t>
            </a:r>
            <a:endParaRPr lang="zh-TW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D408142-C3EB-4AA3-9723-8CBD71C87EF1}"/>
              </a:ext>
            </a:extLst>
          </p:cNvPr>
          <p:cNvSpPr/>
          <p:nvPr/>
        </p:nvSpPr>
        <p:spPr>
          <a:xfrm>
            <a:off x="4933980" y="3942947"/>
            <a:ext cx="5068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6"/>
              </a:rPr>
              <a:t>https://www.youtube.com/watch?v=UfGMA8yxcHQ</a:t>
            </a:r>
            <a:endParaRPr lang="zh-TW" altLang="en-US" dirty="0"/>
          </a:p>
        </p:txBody>
      </p:sp>
      <p:pic>
        <p:nvPicPr>
          <p:cNvPr id="13" name="圖片 12" descr="一張含有 個人, 手, 握住, 物件 的圖片&#10;&#10;自動產生的描述">
            <a:extLst>
              <a:ext uri="{FF2B5EF4-FFF2-40B4-BE49-F238E27FC236}">
                <a16:creationId xmlns:a16="http://schemas.microsoft.com/office/drawing/2014/main" id="{B8133A47-C549-472A-8943-FC25D5FED5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84" y="904855"/>
            <a:ext cx="4751201" cy="2668760"/>
          </a:xfrm>
          <a:prstGeom prst="rect">
            <a:avLst/>
          </a:prstGeom>
        </p:spPr>
      </p:pic>
      <p:pic>
        <p:nvPicPr>
          <p:cNvPr id="14" name="圖片 13" descr="一張含有 個人, 握住, 室內, 監視器 的圖片&#10;&#10;自動產生的描述">
            <a:extLst>
              <a:ext uri="{FF2B5EF4-FFF2-40B4-BE49-F238E27FC236}">
                <a16:creationId xmlns:a16="http://schemas.microsoft.com/office/drawing/2014/main" id="{290C6C90-6BA3-4A0C-A307-6348EC2B64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83" y="3573615"/>
            <a:ext cx="4751201" cy="2668759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629DD28E-65B6-4830-AE39-37E1D433A7C4}"/>
              </a:ext>
            </a:extLst>
          </p:cNvPr>
          <p:cNvSpPr/>
          <p:nvPr/>
        </p:nvSpPr>
        <p:spPr>
          <a:xfrm>
            <a:off x="118784" y="119046"/>
            <a:ext cx="2757419" cy="737165"/>
          </a:xfrm>
          <a:prstGeom prst="rect">
            <a:avLst/>
          </a:prstGeom>
          <a:solidFill>
            <a:srgbClr val="0070C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E5A2A56-6876-4313-8B89-3E43BF92F611}"/>
              </a:ext>
            </a:extLst>
          </p:cNvPr>
          <p:cNvSpPr txBox="1"/>
          <p:nvPr/>
        </p:nvSpPr>
        <p:spPr>
          <a:xfrm>
            <a:off x="169755" y="167690"/>
            <a:ext cx="2673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參考資訊連結</a:t>
            </a:r>
          </a:p>
        </p:txBody>
      </p:sp>
    </p:spTree>
    <p:extLst>
      <p:ext uri="{BB962C8B-B14F-4D97-AF65-F5344CB8AC3E}">
        <p14:creationId xmlns:p14="http://schemas.microsoft.com/office/powerpoint/2010/main" val="3716091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112</Words>
  <Application>Microsoft Office PowerPoint</Application>
  <PresentationFormat>寬螢幕</PresentationFormat>
  <Paragraphs>32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華康新特黑體</vt:lpstr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廖耕含</dc:creator>
  <cp:lastModifiedBy>Jyh-Hung Wang</cp:lastModifiedBy>
  <cp:revision>1</cp:revision>
  <dcterms:created xsi:type="dcterms:W3CDTF">2019-08-12T08:52:01Z</dcterms:created>
  <dcterms:modified xsi:type="dcterms:W3CDTF">2019-09-25T03:03:59Z</dcterms:modified>
</cp:coreProperties>
</file>