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4" r:id="rId1"/>
    <p:sldMasterId id="2147483665" r:id="rId2"/>
  </p:sldMasterIdLst>
  <p:notesMasterIdLst>
    <p:notesMasterId r:id="rId11"/>
  </p:notesMasterIdLst>
  <p:sldIdLst>
    <p:sldId id="256" r:id="rId3"/>
    <p:sldId id="262" r:id="rId4"/>
    <p:sldId id="264" r:id="rId5"/>
    <p:sldId id="263" r:id="rId6"/>
    <p:sldId id="265" r:id="rId7"/>
    <p:sldId id="267" r:id="rId8"/>
    <p:sldId id="268" r:id="rId9"/>
    <p:sldId id="269" r:id="rId1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940" y="5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31d733ca49e_2_45:notes"/>
          <p:cNvSpPr txBox="1">
            <a:spLocks noGrp="1"/>
          </p:cNvSpPr>
          <p:nvPr>
            <p:ph type="body" idx="1"/>
          </p:nvPr>
        </p:nvSpPr>
        <p:spPr>
          <a:xfrm>
            <a:off x="685800" y="4343400"/>
            <a:ext cx="5486400" cy="4114800"/>
          </a:xfrm>
          <a:prstGeom prst="rect">
            <a:avLst/>
          </a:prstGeom>
        </p:spPr>
        <p:txBody>
          <a:bodyPr spcFirstLastPara="1" wrap="square" lIns="49950" tIns="49950" rIns="49950" bIns="49950" anchor="t" anchorCtr="0">
            <a:noAutofit/>
          </a:bodyPr>
          <a:lstStyle/>
          <a:p>
            <a:pPr marL="0" lvl="0" indent="0" algn="l" rtl="0">
              <a:spcBef>
                <a:spcPts val="0"/>
              </a:spcBef>
              <a:spcAft>
                <a:spcPts val="0"/>
              </a:spcAft>
              <a:buNone/>
            </a:pPr>
            <a:endParaRPr/>
          </a:p>
        </p:txBody>
      </p:sp>
      <p:sp>
        <p:nvSpPr>
          <p:cNvPr id="97" name="Google Shape;97;g31d733ca49e_2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1d733ca49e_2_111:notes"/>
          <p:cNvSpPr txBox="1">
            <a:spLocks noGrp="1"/>
          </p:cNvSpPr>
          <p:nvPr>
            <p:ph type="body" idx="1"/>
          </p:nvPr>
        </p:nvSpPr>
        <p:spPr>
          <a:xfrm>
            <a:off x="685800" y="4343400"/>
            <a:ext cx="5486400" cy="4114800"/>
          </a:xfrm>
          <a:prstGeom prst="rect">
            <a:avLst/>
          </a:prstGeom>
        </p:spPr>
        <p:txBody>
          <a:bodyPr spcFirstLastPara="1" wrap="square" lIns="49950" tIns="49950" rIns="49950" bIns="49950" anchor="t" anchorCtr="0">
            <a:noAutofit/>
          </a:bodyPr>
          <a:lstStyle/>
          <a:p>
            <a:pPr marL="0" lvl="0" indent="0" algn="l" rtl="0">
              <a:spcBef>
                <a:spcPts val="0"/>
              </a:spcBef>
              <a:spcAft>
                <a:spcPts val="0"/>
              </a:spcAft>
              <a:buNone/>
            </a:pPr>
            <a:endParaRPr/>
          </a:p>
        </p:txBody>
      </p:sp>
      <p:sp>
        <p:nvSpPr>
          <p:cNvPr id="168" name="Google Shape;168;g31d733ca49e_2_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31d733ca49e_2_126:notes"/>
          <p:cNvSpPr txBox="1">
            <a:spLocks noGrp="1"/>
          </p:cNvSpPr>
          <p:nvPr>
            <p:ph type="body" idx="1"/>
          </p:nvPr>
        </p:nvSpPr>
        <p:spPr>
          <a:xfrm>
            <a:off x="685800" y="4343400"/>
            <a:ext cx="5486400" cy="4114800"/>
          </a:xfrm>
          <a:prstGeom prst="rect">
            <a:avLst/>
          </a:prstGeom>
        </p:spPr>
        <p:txBody>
          <a:bodyPr spcFirstLastPara="1" wrap="square" lIns="49950" tIns="49950" rIns="49950" bIns="49950" anchor="t" anchorCtr="0">
            <a:noAutofit/>
          </a:bodyPr>
          <a:lstStyle/>
          <a:p>
            <a:pPr marL="0" lvl="0" indent="0" algn="l" rtl="0">
              <a:spcBef>
                <a:spcPts val="0"/>
              </a:spcBef>
              <a:spcAft>
                <a:spcPts val="0"/>
              </a:spcAft>
              <a:buNone/>
            </a:pPr>
            <a:endParaRPr/>
          </a:p>
        </p:txBody>
      </p:sp>
      <p:sp>
        <p:nvSpPr>
          <p:cNvPr id="185" name="Google Shape;185;g31d733ca49e_2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31d733ca49e_2_119:notes"/>
          <p:cNvSpPr txBox="1">
            <a:spLocks noGrp="1"/>
          </p:cNvSpPr>
          <p:nvPr>
            <p:ph type="body" idx="1"/>
          </p:nvPr>
        </p:nvSpPr>
        <p:spPr>
          <a:xfrm>
            <a:off x="685800" y="4343400"/>
            <a:ext cx="5486400" cy="4114800"/>
          </a:xfrm>
          <a:prstGeom prst="rect">
            <a:avLst/>
          </a:prstGeom>
        </p:spPr>
        <p:txBody>
          <a:bodyPr spcFirstLastPara="1" wrap="square" lIns="49950" tIns="49950" rIns="49950" bIns="49950" anchor="t" anchorCtr="0">
            <a:noAutofit/>
          </a:bodyPr>
          <a:lstStyle/>
          <a:p>
            <a:pPr marL="0" lvl="0" indent="0" algn="l" rtl="0">
              <a:spcBef>
                <a:spcPts val="0"/>
              </a:spcBef>
              <a:spcAft>
                <a:spcPts val="0"/>
              </a:spcAft>
              <a:buNone/>
            </a:pPr>
            <a:endParaRPr/>
          </a:p>
        </p:txBody>
      </p:sp>
      <p:sp>
        <p:nvSpPr>
          <p:cNvPr id="177" name="Google Shape;177;g31d733ca49e_2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31d733ca49e_2_142:notes"/>
          <p:cNvSpPr txBox="1">
            <a:spLocks noGrp="1"/>
          </p:cNvSpPr>
          <p:nvPr>
            <p:ph type="body" idx="1"/>
          </p:nvPr>
        </p:nvSpPr>
        <p:spPr>
          <a:xfrm>
            <a:off x="685800" y="4343400"/>
            <a:ext cx="5486400" cy="4114800"/>
          </a:xfrm>
          <a:prstGeom prst="rect">
            <a:avLst/>
          </a:prstGeom>
        </p:spPr>
        <p:txBody>
          <a:bodyPr spcFirstLastPara="1" wrap="square" lIns="49950" tIns="49950" rIns="49950" bIns="49950" anchor="t" anchorCtr="0">
            <a:noAutofit/>
          </a:bodyPr>
          <a:lstStyle/>
          <a:p>
            <a:pPr marL="0" lvl="0" indent="0" algn="l" rtl="0">
              <a:spcBef>
                <a:spcPts val="0"/>
              </a:spcBef>
              <a:spcAft>
                <a:spcPts val="0"/>
              </a:spcAft>
              <a:buNone/>
            </a:pPr>
            <a:endParaRPr/>
          </a:p>
        </p:txBody>
      </p:sp>
      <p:sp>
        <p:nvSpPr>
          <p:cNvPr id="202" name="Google Shape;202;g31d733ca49e_2_1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31d733ca49e_2_167:notes"/>
          <p:cNvSpPr txBox="1">
            <a:spLocks noGrp="1"/>
          </p:cNvSpPr>
          <p:nvPr>
            <p:ph type="body" idx="1"/>
          </p:nvPr>
        </p:nvSpPr>
        <p:spPr>
          <a:xfrm>
            <a:off x="685800" y="4343400"/>
            <a:ext cx="5486400" cy="4114800"/>
          </a:xfrm>
          <a:prstGeom prst="rect">
            <a:avLst/>
          </a:prstGeom>
        </p:spPr>
        <p:txBody>
          <a:bodyPr spcFirstLastPara="1" wrap="square" lIns="49950" tIns="49950" rIns="49950" bIns="49950" anchor="t" anchorCtr="0">
            <a:noAutofit/>
          </a:bodyPr>
          <a:lstStyle/>
          <a:p>
            <a:pPr marL="0" lvl="0" indent="0" algn="l" rtl="0">
              <a:spcBef>
                <a:spcPts val="0"/>
              </a:spcBef>
              <a:spcAft>
                <a:spcPts val="0"/>
              </a:spcAft>
              <a:buNone/>
            </a:pPr>
            <a:endParaRPr/>
          </a:p>
        </p:txBody>
      </p:sp>
      <p:sp>
        <p:nvSpPr>
          <p:cNvPr id="229" name="Google Shape;229;g31d733ca49e_2_1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31d733ca49e_2_179:notes"/>
          <p:cNvSpPr txBox="1">
            <a:spLocks noGrp="1"/>
          </p:cNvSpPr>
          <p:nvPr>
            <p:ph type="body" idx="1"/>
          </p:nvPr>
        </p:nvSpPr>
        <p:spPr>
          <a:xfrm>
            <a:off x="685800" y="4343400"/>
            <a:ext cx="5486400" cy="4114800"/>
          </a:xfrm>
          <a:prstGeom prst="rect">
            <a:avLst/>
          </a:prstGeom>
        </p:spPr>
        <p:txBody>
          <a:bodyPr spcFirstLastPara="1" wrap="square" lIns="49950" tIns="49950" rIns="49950" bIns="49950" anchor="t" anchorCtr="0">
            <a:noAutofit/>
          </a:bodyPr>
          <a:lstStyle/>
          <a:p>
            <a:pPr marL="0" lvl="0" indent="0" algn="l" rtl="0">
              <a:spcBef>
                <a:spcPts val="0"/>
              </a:spcBef>
              <a:spcAft>
                <a:spcPts val="0"/>
              </a:spcAft>
              <a:buNone/>
            </a:pPr>
            <a:endParaRPr/>
          </a:p>
        </p:txBody>
      </p:sp>
      <p:sp>
        <p:nvSpPr>
          <p:cNvPr id="242" name="Google Shape;242;g31d733ca49e_2_1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itle Slide" type="obj">
  <p:cSld name="OBJECT">
    <p:bg>
      <p:bgPr>
        <a:solidFill>
          <a:schemeClr val="lt1"/>
        </a:solidFill>
        <a:effectLst/>
      </p:bgPr>
    </p:bg>
    <p:spTree>
      <p:nvGrpSpPr>
        <p:cNvPr id="1" name="Shape 56"/>
        <p:cNvGrpSpPr/>
        <p:nvPr/>
      </p:nvGrpSpPr>
      <p:grpSpPr>
        <a:xfrm>
          <a:off x="0" y="0"/>
          <a:ext cx="0" cy="0"/>
          <a:chOff x="0" y="0"/>
          <a:chExt cx="0" cy="0"/>
        </a:xfrm>
      </p:grpSpPr>
      <p:sp>
        <p:nvSpPr>
          <p:cNvPr id="57" name="Google Shape;57;p14"/>
          <p:cNvSpPr/>
          <p:nvPr/>
        </p:nvSpPr>
        <p:spPr>
          <a:xfrm>
            <a:off x="0" y="0"/>
            <a:ext cx="9144000" cy="5143500"/>
          </a:xfrm>
          <a:custGeom>
            <a:avLst/>
            <a:gdLst/>
            <a:ahLst/>
            <a:cxnLst/>
            <a:rect l="l" t="t" r="r" b="b"/>
            <a:pathLst>
              <a:path w="18288000" h="10287000" extrusionOk="0">
                <a:moveTo>
                  <a:pt x="0" y="0"/>
                </a:moveTo>
                <a:lnTo>
                  <a:pt x="18287999" y="0"/>
                </a:lnTo>
                <a:lnTo>
                  <a:pt x="18287999" y="10286999"/>
                </a:lnTo>
                <a:lnTo>
                  <a:pt x="0" y="10286999"/>
                </a:lnTo>
                <a:lnTo>
                  <a:pt x="0" y="0"/>
                </a:lnTo>
                <a:close/>
              </a:path>
            </a:pathLst>
          </a:custGeom>
          <a:solidFill>
            <a:srgbClr val="82C3B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8" name="Google Shape;58;p14"/>
          <p:cNvSpPr/>
          <p:nvPr/>
        </p:nvSpPr>
        <p:spPr>
          <a:xfrm>
            <a:off x="-6118" y="0"/>
            <a:ext cx="9150118" cy="5108767"/>
          </a:xfrm>
          <a:prstGeom prst="rect">
            <a:avLst/>
          </a:prstGeom>
          <a:blipFill rotWithShape="1">
            <a:blip r:embed="rId2">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9" name="Google Shape;59;p14"/>
          <p:cNvSpPr/>
          <p:nvPr/>
        </p:nvSpPr>
        <p:spPr>
          <a:xfrm>
            <a:off x="1872996" y="3082835"/>
            <a:ext cx="1444307" cy="196215"/>
          </a:xfrm>
          <a:custGeom>
            <a:avLst/>
            <a:gdLst/>
            <a:ahLst/>
            <a:cxnLst/>
            <a:rect l="l" t="t" r="r" b="b"/>
            <a:pathLst>
              <a:path w="2888615" h="392429" extrusionOk="0">
                <a:moveTo>
                  <a:pt x="2389932" y="317300"/>
                </a:moveTo>
                <a:lnTo>
                  <a:pt x="2347018" y="317300"/>
                </a:lnTo>
                <a:lnTo>
                  <a:pt x="2306762" y="261970"/>
                </a:lnTo>
                <a:lnTo>
                  <a:pt x="2514617" y="14438"/>
                </a:lnTo>
                <a:lnTo>
                  <a:pt x="2530404" y="3238"/>
                </a:lnTo>
                <a:lnTo>
                  <a:pt x="2549660" y="0"/>
                </a:lnTo>
                <a:lnTo>
                  <a:pt x="2569009" y="3981"/>
                </a:lnTo>
                <a:lnTo>
                  <a:pt x="2585080" y="14438"/>
                </a:lnTo>
                <a:lnTo>
                  <a:pt x="2654649" y="84900"/>
                </a:lnTo>
                <a:lnTo>
                  <a:pt x="2514617" y="84900"/>
                </a:lnTo>
                <a:lnTo>
                  <a:pt x="2552695" y="123467"/>
                </a:lnTo>
                <a:lnTo>
                  <a:pt x="2389932" y="317300"/>
                </a:lnTo>
                <a:close/>
              </a:path>
              <a:path w="2888615" h="392429" extrusionOk="0">
                <a:moveTo>
                  <a:pt x="1960905" y="317363"/>
                </a:moveTo>
                <a:lnTo>
                  <a:pt x="1925061" y="317363"/>
                </a:lnTo>
                <a:lnTo>
                  <a:pt x="1882624" y="256210"/>
                </a:lnTo>
                <a:lnTo>
                  <a:pt x="2047930" y="24504"/>
                </a:lnTo>
                <a:lnTo>
                  <a:pt x="2067810" y="6527"/>
                </a:lnTo>
                <a:lnTo>
                  <a:pt x="2090939" y="629"/>
                </a:lnTo>
                <a:lnTo>
                  <a:pt x="2114080" y="6668"/>
                </a:lnTo>
                <a:lnTo>
                  <a:pt x="2133995" y="24504"/>
                </a:lnTo>
                <a:lnTo>
                  <a:pt x="2170612" y="74834"/>
                </a:lnTo>
                <a:lnTo>
                  <a:pt x="2047867" y="74834"/>
                </a:lnTo>
                <a:lnTo>
                  <a:pt x="2091321" y="134561"/>
                </a:lnTo>
                <a:lnTo>
                  <a:pt x="1960905" y="317363"/>
                </a:lnTo>
                <a:close/>
              </a:path>
              <a:path w="2888615" h="392429" extrusionOk="0">
                <a:moveTo>
                  <a:pt x="632387" y="317489"/>
                </a:moveTo>
                <a:lnTo>
                  <a:pt x="592379" y="317489"/>
                </a:lnTo>
                <a:lnTo>
                  <a:pt x="549808" y="262320"/>
                </a:lnTo>
                <a:lnTo>
                  <a:pt x="682414" y="94778"/>
                </a:lnTo>
                <a:lnTo>
                  <a:pt x="730221" y="34444"/>
                </a:lnTo>
                <a:lnTo>
                  <a:pt x="745743" y="23217"/>
                </a:lnTo>
                <a:lnTo>
                  <a:pt x="765263" y="19935"/>
                </a:lnTo>
                <a:lnTo>
                  <a:pt x="784878" y="23907"/>
                </a:lnTo>
                <a:lnTo>
                  <a:pt x="800683" y="34444"/>
                </a:lnTo>
                <a:lnTo>
                  <a:pt x="865882" y="104907"/>
                </a:lnTo>
                <a:lnTo>
                  <a:pt x="730158" y="104907"/>
                </a:lnTo>
                <a:lnTo>
                  <a:pt x="768143" y="145945"/>
                </a:lnTo>
                <a:lnTo>
                  <a:pt x="632387" y="317489"/>
                </a:lnTo>
                <a:close/>
              </a:path>
              <a:path w="2888615" h="392429" extrusionOk="0">
                <a:moveTo>
                  <a:pt x="1111490" y="307297"/>
                </a:moveTo>
                <a:lnTo>
                  <a:pt x="1053215" y="307297"/>
                </a:lnTo>
                <a:lnTo>
                  <a:pt x="1016036" y="267129"/>
                </a:lnTo>
                <a:lnTo>
                  <a:pt x="1208736" y="34381"/>
                </a:lnTo>
                <a:lnTo>
                  <a:pt x="1217424" y="26948"/>
                </a:lnTo>
                <a:lnTo>
                  <a:pt x="1227987" y="22333"/>
                </a:lnTo>
                <a:lnTo>
                  <a:pt x="1239400" y="20314"/>
                </a:lnTo>
                <a:lnTo>
                  <a:pt x="1250636" y="20666"/>
                </a:lnTo>
                <a:lnTo>
                  <a:pt x="1287062" y="44447"/>
                </a:lnTo>
                <a:lnTo>
                  <a:pt x="1325674" y="94778"/>
                </a:lnTo>
                <a:lnTo>
                  <a:pt x="1200872" y="94778"/>
                </a:lnTo>
                <a:lnTo>
                  <a:pt x="1242508" y="149050"/>
                </a:lnTo>
                <a:lnTo>
                  <a:pt x="1111490" y="307297"/>
                </a:lnTo>
                <a:close/>
              </a:path>
              <a:path w="2888615" h="392429" extrusionOk="0">
                <a:moveTo>
                  <a:pt x="1541525" y="317363"/>
                </a:moveTo>
                <a:lnTo>
                  <a:pt x="1496436" y="317363"/>
                </a:lnTo>
                <a:lnTo>
                  <a:pt x="1455783" y="264372"/>
                </a:lnTo>
                <a:lnTo>
                  <a:pt x="1657430" y="34381"/>
                </a:lnTo>
                <a:lnTo>
                  <a:pt x="1676816" y="21560"/>
                </a:lnTo>
                <a:lnTo>
                  <a:pt x="1698661" y="20470"/>
                </a:lnTo>
                <a:lnTo>
                  <a:pt x="1719457" y="28852"/>
                </a:lnTo>
                <a:lnTo>
                  <a:pt x="1735693" y="44447"/>
                </a:lnTo>
                <a:lnTo>
                  <a:pt x="1741672" y="53093"/>
                </a:lnTo>
                <a:lnTo>
                  <a:pt x="1770599" y="94778"/>
                </a:lnTo>
                <a:lnTo>
                  <a:pt x="1649566" y="94778"/>
                </a:lnTo>
                <a:lnTo>
                  <a:pt x="1688053" y="150239"/>
                </a:lnTo>
                <a:lnTo>
                  <a:pt x="1541525" y="317363"/>
                </a:lnTo>
                <a:close/>
              </a:path>
              <a:path w="2888615" h="392429" extrusionOk="0">
                <a:moveTo>
                  <a:pt x="49693" y="378302"/>
                </a:moveTo>
                <a:lnTo>
                  <a:pt x="31310" y="374831"/>
                </a:lnTo>
                <a:lnTo>
                  <a:pt x="14462" y="364170"/>
                </a:lnTo>
                <a:lnTo>
                  <a:pt x="3659" y="348233"/>
                </a:lnTo>
                <a:lnTo>
                  <a:pt x="0" y="328916"/>
                </a:lnTo>
                <a:lnTo>
                  <a:pt x="3571" y="309610"/>
                </a:lnTo>
                <a:lnTo>
                  <a:pt x="14462" y="293708"/>
                </a:lnTo>
                <a:lnTo>
                  <a:pt x="303546" y="34570"/>
                </a:lnTo>
                <a:lnTo>
                  <a:pt x="324011" y="22545"/>
                </a:lnTo>
                <a:lnTo>
                  <a:pt x="344966" y="20989"/>
                </a:lnTo>
                <a:lnTo>
                  <a:pt x="364777" y="28740"/>
                </a:lnTo>
                <a:lnTo>
                  <a:pt x="381810" y="44636"/>
                </a:lnTo>
                <a:lnTo>
                  <a:pt x="388358" y="53093"/>
                </a:lnTo>
                <a:lnTo>
                  <a:pt x="420621" y="94903"/>
                </a:lnTo>
                <a:lnTo>
                  <a:pt x="295745" y="94903"/>
                </a:lnTo>
                <a:lnTo>
                  <a:pt x="332341" y="142330"/>
                </a:lnTo>
                <a:lnTo>
                  <a:pt x="84924" y="364170"/>
                </a:lnTo>
                <a:lnTo>
                  <a:pt x="68075" y="374707"/>
                </a:lnTo>
                <a:lnTo>
                  <a:pt x="49693" y="378302"/>
                </a:lnTo>
                <a:close/>
              </a:path>
              <a:path w="2888615" h="392429" extrusionOk="0">
                <a:moveTo>
                  <a:pt x="2091321" y="134561"/>
                </a:moveTo>
                <a:lnTo>
                  <a:pt x="2047867" y="74834"/>
                </a:lnTo>
                <a:lnTo>
                  <a:pt x="2133932" y="74834"/>
                </a:lnTo>
                <a:lnTo>
                  <a:pt x="2091321" y="134561"/>
                </a:lnTo>
                <a:close/>
              </a:path>
              <a:path w="2888615" h="392429" extrusionOk="0">
                <a:moveTo>
                  <a:pt x="2308588" y="391764"/>
                </a:moveTo>
                <a:lnTo>
                  <a:pt x="2268280" y="376557"/>
                </a:lnTo>
                <a:lnTo>
                  <a:pt x="2091321" y="134561"/>
                </a:lnTo>
                <a:lnTo>
                  <a:pt x="2133932" y="74834"/>
                </a:lnTo>
                <a:lnTo>
                  <a:pt x="2170612" y="74834"/>
                </a:lnTo>
                <a:lnTo>
                  <a:pt x="2306762" y="261970"/>
                </a:lnTo>
                <a:lnTo>
                  <a:pt x="2268754" y="307234"/>
                </a:lnTo>
                <a:lnTo>
                  <a:pt x="2347018" y="317300"/>
                </a:lnTo>
                <a:lnTo>
                  <a:pt x="2389932" y="317300"/>
                </a:lnTo>
                <a:lnTo>
                  <a:pt x="2339216" y="377697"/>
                </a:lnTo>
                <a:lnTo>
                  <a:pt x="2330493" y="385130"/>
                </a:lnTo>
                <a:lnTo>
                  <a:pt x="2319965" y="389744"/>
                </a:lnTo>
                <a:lnTo>
                  <a:pt x="2308588" y="391764"/>
                </a:lnTo>
                <a:close/>
              </a:path>
              <a:path w="2888615" h="392429" extrusionOk="0">
                <a:moveTo>
                  <a:pt x="2552695" y="123467"/>
                </a:moveTo>
                <a:lnTo>
                  <a:pt x="2514617" y="84900"/>
                </a:lnTo>
                <a:lnTo>
                  <a:pt x="2585080" y="84900"/>
                </a:lnTo>
                <a:lnTo>
                  <a:pt x="2552695" y="123467"/>
                </a:lnTo>
                <a:close/>
              </a:path>
              <a:path w="2888615" h="392429" extrusionOk="0">
                <a:moveTo>
                  <a:pt x="2839027" y="392064"/>
                </a:moveTo>
                <a:lnTo>
                  <a:pt x="2819914" y="388304"/>
                </a:lnTo>
                <a:lnTo>
                  <a:pt x="2803702" y="377697"/>
                </a:lnTo>
                <a:lnTo>
                  <a:pt x="2552695" y="123467"/>
                </a:lnTo>
                <a:lnTo>
                  <a:pt x="2585080" y="84900"/>
                </a:lnTo>
                <a:lnTo>
                  <a:pt x="2654649" y="84900"/>
                </a:lnTo>
                <a:lnTo>
                  <a:pt x="2874164" y="307234"/>
                </a:lnTo>
                <a:lnTo>
                  <a:pt x="2885002" y="323791"/>
                </a:lnTo>
                <a:lnTo>
                  <a:pt x="2888390" y="342395"/>
                </a:lnTo>
                <a:lnTo>
                  <a:pt x="2884666" y="361034"/>
                </a:lnTo>
                <a:lnTo>
                  <a:pt x="2874164" y="377697"/>
                </a:lnTo>
                <a:lnTo>
                  <a:pt x="2858143" y="388607"/>
                </a:lnTo>
                <a:lnTo>
                  <a:pt x="2839027" y="392064"/>
                </a:lnTo>
                <a:close/>
              </a:path>
              <a:path w="2888615" h="392429" extrusionOk="0">
                <a:moveTo>
                  <a:pt x="1242508" y="149050"/>
                </a:moveTo>
                <a:lnTo>
                  <a:pt x="1200872" y="94778"/>
                </a:lnTo>
                <a:lnTo>
                  <a:pt x="1279135" y="104844"/>
                </a:lnTo>
                <a:lnTo>
                  <a:pt x="1272116" y="113290"/>
                </a:lnTo>
                <a:lnTo>
                  <a:pt x="1242508" y="149050"/>
                </a:lnTo>
                <a:close/>
              </a:path>
              <a:path w="2888615" h="392429" extrusionOk="0">
                <a:moveTo>
                  <a:pt x="1458005" y="391835"/>
                </a:moveTo>
                <a:lnTo>
                  <a:pt x="1417778" y="376557"/>
                </a:lnTo>
                <a:lnTo>
                  <a:pt x="1242508" y="149050"/>
                </a:lnTo>
                <a:lnTo>
                  <a:pt x="1272124" y="113279"/>
                </a:lnTo>
                <a:lnTo>
                  <a:pt x="1279135" y="104844"/>
                </a:lnTo>
                <a:lnTo>
                  <a:pt x="1200872" y="94778"/>
                </a:lnTo>
                <a:lnTo>
                  <a:pt x="1325674" y="94778"/>
                </a:lnTo>
                <a:lnTo>
                  <a:pt x="1455783" y="264372"/>
                </a:lnTo>
                <a:lnTo>
                  <a:pt x="1425543" y="298862"/>
                </a:lnTo>
                <a:lnTo>
                  <a:pt x="1418172" y="307297"/>
                </a:lnTo>
                <a:lnTo>
                  <a:pt x="1496436" y="317363"/>
                </a:lnTo>
                <a:lnTo>
                  <a:pt x="1541525" y="317363"/>
                </a:lnTo>
                <a:lnTo>
                  <a:pt x="1488572" y="377760"/>
                </a:lnTo>
                <a:lnTo>
                  <a:pt x="1479751" y="385149"/>
                </a:lnTo>
                <a:lnTo>
                  <a:pt x="1469297" y="389784"/>
                </a:lnTo>
                <a:lnTo>
                  <a:pt x="1458005" y="391835"/>
                </a:lnTo>
                <a:close/>
              </a:path>
              <a:path w="2888615" h="392429" extrusionOk="0">
                <a:moveTo>
                  <a:pt x="1688053" y="150239"/>
                </a:moveTo>
                <a:lnTo>
                  <a:pt x="1649566" y="94778"/>
                </a:lnTo>
                <a:lnTo>
                  <a:pt x="1727829" y="104844"/>
                </a:lnTo>
                <a:lnTo>
                  <a:pt x="1720449" y="113290"/>
                </a:lnTo>
                <a:lnTo>
                  <a:pt x="1688053" y="150239"/>
                </a:lnTo>
                <a:close/>
              </a:path>
              <a:path w="2888615" h="392429" extrusionOk="0">
                <a:moveTo>
                  <a:pt x="1881919" y="391640"/>
                </a:moveTo>
                <a:lnTo>
                  <a:pt x="1858663" y="385750"/>
                </a:lnTo>
                <a:lnTo>
                  <a:pt x="1839002" y="367756"/>
                </a:lnTo>
                <a:lnTo>
                  <a:pt x="1833035" y="359164"/>
                </a:lnTo>
                <a:lnTo>
                  <a:pt x="1688053" y="150239"/>
                </a:lnTo>
                <a:lnTo>
                  <a:pt x="1720459" y="113279"/>
                </a:lnTo>
                <a:lnTo>
                  <a:pt x="1727829" y="104844"/>
                </a:lnTo>
                <a:lnTo>
                  <a:pt x="1649566" y="94778"/>
                </a:lnTo>
                <a:lnTo>
                  <a:pt x="1770599" y="94778"/>
                </a:lnTo>
                <a:lnTo>
                  <a:pt x="1882624" y="256210"/>
                </a:lnTo>
                <a:lnTo>
                  <a:pt x="1838996" y="317363"/>
                </a:lnTo>
                <a:lnTo>
                  <a:pt x="1960905" y="317363"/>
                </a:lnTo>
                <a:lnTo>
                  <a:pt x="1925043" y="367631"/>
                </a:lnTo>
                <a:lnTo>
                  <a:pt x="1905198" y="385556"/>
                </a:lnTo>
                <a:lnTo>
                  <a:pt x="1881919" y="391640"/>
                </a:lnTo>
                <a:close/>
              </a:path>
              <a:path w="2888615" h="392429" extrusionOk="0">
                <a:moveTo>
                  <a:pt x="332341" y="142330"/>
                </a:moveTo>
                <a:lnTo>
                  <a:pt x="295745" y="94903"/>
                </a:lnTo>
                <a:lnTo>
                  <a:pt x="374008" y="104970"/>
                </a:lnTo>
                <a:lnTo>
                  <a:pt x="332341" y="142330"/>
                </a:lnTo>
                <a:close/>
              </a:path>
              <a:path w="2888615" h="392429" extrusionOk="0">
                <a:moveTo>
                  <a:pt x="553914" y="391881"/>
                </a:moveTo>
                <a:lnTo>
                  <a:pt x="513833" y="376557"/>
                </a:lnTo>
                <a:lnTo>
                  <a:pt x="332341" y="142330"/>
                </a:lnTo>
                <a:lnTo>
                  <a:pt x="374008" y="104970"/>
                </a:lnTo>
                <a:lnTo>
                  <a:pt x="295745" y="94903"/>
                </a:lnTo>
                <a:lnTo>
                  <a:pt x="420621" y="94903"/>
                </a:lnTo>
                <a:lnTo>
                  <a:pt x="549808" y="262320"/>
                </a:lnTo>
                <a:lnTo>
                  <a:pt x="514115" y="307423"/>
                </a:lnTo>
                <a:lnTo>
                  <a:pt x="592379" y="317489"/>
                </a:lnTo>
                <a:lnTo>
                  <a:pt x="632387" y="317489"/>
                </a:lnTo>
                <a:lnTo>
                  <a:pt x="584640" y="377822"/>
                </a:lnTo>
                <a:lnTo>
                  <a:pt x="576050" y="385300"/>
                </a:lnTo>
                <a:lnTo>
                  <a:pt x="565413" y="389894"/>
                </a:lnTo>
                <a:lnTo>
                  <a:pt x="553914" y="391881"/>
                </a:lnTo>
                <a:close/>
              </a:path>
              <a:path w="2888615" h="392429" extrusionOk="0">
                <a:moveTo>
                  <a:pt x="768143" y="145945"/>
                </a:moveTo>
                <a:lnTo>
                  <a:pt x="730158" y="104907"/>
                </a:lnTo>
                <a:lnTo>
                  <a:pt x="800620" y="104907"/>
                </a:lnTo>
                <a:lnTo>
                  <a:pt x="768143" y="145945"/>
                </a:lnTo>
                <a:close/>
              </a:path>
              <a:path w="2888615" h="392429" extrusionOk="0">
                <a:moveTo>
                  <a:pt x="1018039" y="392245"/>
                </a:moveTo>
                <a:lnTo>
                  <a:pt x="998539" y="388376"/>
                </a:lnTo>
                <a:lnTo>
                  <a:pt x="982690" y="377760"/>
                </a:lnTo>
                <a:lnTo>
                  <a:pt x="768143" y="145945"/>
                </a:lnTo>
                <a:lnTo>
                  <a:pt x="800620" y="104907"/>
                </a:lnTo>
                <a:lnTo>
                  <a:pt x="865882" y="104907"/>
                </a:lnTo>
                <a:lnTo>
                  <a:pt x="1016036" y="267129"/>
                </a:lnTo>
                <a:lnTo>
                  <a:pt x="989764" y="298862"/>
                </a:lnTo>
                <a:lnTo>
                  <a:pt x="982753" y="307297"/>
                </a:lnTo>
                <a:lnTo>
                  <a:pt x="1111490" y="307297"/>
                </a:lnTo>
                <a:lnTo>
                  <a:pt x="1053152" y="377760"/>
                </a:lnTo>
                <a:lnTo>
                  <a:pt x="1037480" y="388872"/>
                </a:lnTo>
                <a:lnTo>
                  <a:pt x="1018039" y="392245"/>
                </a:lnTo>
                <a:close/>
              </a:path>
              <a:path w="2888615" h="392429" extrusionOk="0">
                <a:moveTo>
                  <a:pt x="1925061" y="317363"/>
                </a:moveTo>
                <a:lnTo>
                  <a:pt x="1838996" y="317363"/>
                </a:lnTo>
                <a:lnTo>
                  <a:pt x="1882624" y="256210"/>
                </a:lnTo>
                <a:lnTo>
                  <a:pt x="1925061" y="317363"/>
                </a:lnTo>
                <a:close/>
              </a:path>
              <a:path w="2888615" h="392429" extrusionOk="0">
                <a:moveTo>
                  <a:pt x="2347018" y="317300"/>
                </a:moveTo>
                <a:lnTo>
                  <a:pt x="2268754" y="307234"/>
                </a:lnTo>
                <a:lnTo>
                  <a:pt x="2306762" y="261970"/>
                </a:lnTo>
                <a:lnTo>
                  <a:pt x="2347018" y="317300"/>
                </a:lnTo>
                <a:close/>
              </a:path>
              <a:path w="2888615" h="392429" extrusionOk="0">
                <a:moveTo>
                  <a:pt x="592379" y="317489"/>
                </a:moveTo>
                <a:lnTo>
                  <a:pt x="514115" y="307423"/>
                </a:lnTo>
                <a:lnTo>
                  <a:pt x="549808" y="262320"/>
                </a:lnTo>
                <a:lnTo>
                  <a:pt x="592379" y="317489"/>
                </a:lnTo>
                <a:close/>
              </a:path>
              <a:path w="2888615" h="392429" extrusionOk="0">
                <a:moveTo>
                  <a:pt x="1496436" y="317363"/>
                </a:moveTo>
                <a:lnTo>
                  <a:pt x="1418172" y="307297"/>
                </a:lnTo>
                <a:lnTo>
                  <a:pt x="1425553" y="298851"/>
                </a:lnTo>
                <a:lnTo>
                  <a:pt x="1455783" y="264372"/>
                </a:lnTo>
                <a:lnTo>
                  <a:pt x="1496436" y="317363"/>
                </a:lnTo>
                <a:close/>
              </a:path>
              <a:path w="2888615" h="392429" extrusionOk="0">
                <a:moveTo>
                  <a:pt x="1053215" y="307297"/>
                </a:moveTo>
                <a:lnTo>
                  <a:pt x="982753" y="307297"/>
                </a:lnTo>
                <a:lnTo>
                  <a:pt x="989773" y="298851"/>
                </a:lnTo>
                <a:lnTo>
                  <a:pt x="1016036" y="267129"/>
                </a:lnTo>
                <a:lnTo>
                  <a:pt x="1053215" y="307297"/>
                </a:lnTo>
                <a:close/>
              </a:path>
            </a:pathLst>
          </a:custGeom>
          <a:solidFill>
            <a:srgbClr val="FFD99E"/>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60" name="Google Shape;60;p14"/>
          <p:cNvSpPr txBox="1">
            <a:spLocks noGrp="1"/>
          </p:cNvSpPr>
          <p:nvPr>
            <p:ph type="ctrTitle"/>
          </p:nvPr>
        </p:nvSpPr>
        <p:spPr>
          <a:xfrm>
            <a:off x="1071358" y="1770220"/>
            <a:ext cx="7001283" cy="119634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700"/>
              <a:buNone/>
              <a:defRPr b="0" i="0">
                <a:solidFill>
                  <a:schemeClr val="dk1"/>
                </a:solidFill>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61" name="Google Shape;61;p14"/>
          <p:cNvSpPr txBox="1">
            <a:spLocks noGrp="1"/>
          </p:cNvSpPr>
          <p:nvPr>
            <p:ph type="subTitle" idx="1"/>
          </p:nvPr>
        </p:nvSpPr>
        <p:spPr>
          <a:xfrm>
            <a:off x="1371600" y="2880360"/>
            <a:ext cx="6400800" cy="1285875"/>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62" name="Google Shape;62;p14"/>
          <p:cNvSpPr txBox="1">
            <a:spLocks noGrp="1"/>
          </p:cNvSpPr>
          <p:nvPr>
            <p:ph type="ftr" idx="11"/>
          </p:nvPr>
        </p:nvSpPr>
        <p:spPr>
          <a:xfrm>
            <a:off x="3108960" y="4783455"/>
            <a:ext cx="2926080" cy="257175"/>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700"/>
              <a:buNone/>
              <a:defRPr>
                <a:solidFill>
                  <a:srgbClr val="888888"/>
                </a:solidFill>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63" name="Google Shape;63;p14"/>
          <p:cNvSpPr txBox="1">
            <a:spLocks noGrp="1"/>
          </p:cNvSpPr>
          <p:nvPr>
            <p:ph type="dt" idx="10"/>
          </p:nvPr>
        </p:nvSpPr>
        <p:spPr>
          <a:xfrm>
            <a:off x="457200" y="4783455"/>
            <a:ext cx="2103120" cy="257175"/>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700"/>
              <a:buNone/>
              <a:defRPr>
                <a:solidFill>
                  <a:srgbClr val="888888"/>
                </a:solidFill>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64" name="Google Shape;64;p14"/>
          <p:cNvSpPr txBox="1">
            <a:spLocks noGrp="1"/>
          </p:cNvSpPr>
          <p:nvPr>
            <p:ph type="sldNum" idx="12"/>
          </p:nvPr>
        </p:nvSpPr>
        <p:spPr>
          <a:xfrm>
            <a:off x="6583680" y="4783455"/>
            <a:ext cx="2103120" cy="257175"/>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zh-TW"/>
              <a:t>‹#›</a:t>
            </a:fld>
            <a:endParaRPr sz="900" b="0" i="0" u="none" strike="noStrike" cap="none">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Title and Content">
  <p:cSld name="Title and Content">
    <p:bg>
      <p:bgPr>
        <a:solidFill>
          <a:schemeClr val="lt1"/>
        </a:solidFill>
        <a:effectLst/>
      </p:bgPr>
    </p:bg>
    <p:spTree>
      <p:nvGrpSpPr>
        <p:cNvPr id="1" name="Shape 71"/>
        <p:cNvGrpSpPr/>
        <p:nvPr/>
      </p:nvGrpSpPr>
      <p:grpSpPr>
        <a:xfrm>
          <a:off x="0" y="0"/>
          <a:ext cx="0" cy="0"/>
          <a:chOff x="0" y="0"/>
          <a:chExt cx="0" cy="0"/>
        </a:xfrm>
      </p:grpSpPr>
      <p:sp>
        <p:nvSpPr>
          <p:cNvPr id="72" name="Google Shape;72;p16"/>
          <p:cNvSpPr/>
          <p:nvPr/>
        </p:nvSpPr>
        <p:spPr>
          <a:xfrm>
            <a:off x="0" y="0"/>
            <a:ext cx="9144000" cy="5143500"/>
          </a:xfrm>
          <a:custGeom>
            <a:avLst/>
            <a:gdLst/>
            <a:ahLst/>
            <a:cxnLst/>
            <a:rect l="l" t="t" r="r" b="b"/>
            <a:pathLst>
              <a:path w="18288000" h="10287000" extrusionOk="0">
                <a:moveTo>
                  <a:pt x="0" y="0"/>
                </a:moveTo>
                <a:lnTo>
                  <a:pt x="18287999" y="0"/>
                </a:lnTo>
                <a:lnTo>
                  <a:pt x="18287999" y="10286999"/>
                </a:lnTo>
                <a:lnTo>
                  <a:pt x="0" y="10286999"/>
                </a:lnTo>
                <a:lnTo>
                  <a:pt x="0" y="0"/>
                </a:lnTo>
                <a:close/>
              </a:path>
            </a:pathLst>
          </a:custGeom>
          <a:solidFill>
            <a:srgbClr val="F5C2B4"/>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3" name="Google Shape;73;p16"/>
          <p:cNvSpPr txBox="1">
            <a:spLocks noGrp="1"/>
          </p:cNvSpPr>
          <p:nvPr>
            <p:ph type="title"/>
          </p:nvPr>
        </p:nvSpPr>
        <p:spPr>
          <a:xfrm>
            <a:off x="940998" y="3628536"/>
            <a:ext cx="7262003" cy="115316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700"/>
              <a:buNone/>
              <a:defRPr sz="3900" b="0" i="0">
                <a:solidFill>
                  <a:srgbClr val="0E0D0C"/>
                </a:solidFill>
                <a:latin typeface="PMingLiu"/>
                <a:ea typeface="PMingLiu"/>
                <a:cs typeface="PMingLiu"/>
                <a:sym typeface="PMingLiu"/>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74" name="Google Shape;74;p16"/>
          <p:cNvSpPr txBox="1">
            <a:spLocks noGrp="1"/>
          </p:cNvSpPr>
          <p:nvPr>
            <p:ph type="body" idx="1"/>
          </p:nvPr>
        </p:nvSpPr>
        <p:spPr>
          <a:xfrm>
            <a:off x="2518613" y="2303812"/>
            <a:ext cx="4106773" cy="1328420"/>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700"/>
              <a:buNone/>
              <a:defRPr sz="2300" b="0" i="0">
                <a:solidFill>
                  <a:srgbClr val="333333"/>
                </a:solidFill>
                <a:latin typeface="Arial"/>
                <a:ea typeface="Arial"/>
                <a:cs typeface="Arial"/>
                <a:sym typeface="Arial"/>
              </a:defRPr>
            </a:lvl1pPr>
            <a:lvl2pPr marL="914400" lvl="1" indent="-228600" algn="l">
              <a:spcBef>
                <a:spcPts val="0"/>
              </a:spcBef>
              <a:spcAft>
                <a:spcPts val="0"/>
              </a:spcAft>
              <a:buSzPts val="700"/>
              <a:buNone/>
              <a:defRPr/>
            </a:lvl2pPr>
            <a:lvl3pPr marL="1371600" lvl="2" indent="-228600" algn="l">
              <a:spcBef>
                <a:spcPts val="0"/>
              </a:spcBef>
              <a:spcAft>
                <a:spcPts val="0"/>
              </a:spcAft>
              <a:buSzPts val="700"/>
              <a:buNone/>
              <a:defRPr/>
            </a:lvl3pPr>
            <a:lvl4pPr marL="1828800" lvl="3" indent="-228600" algn="l">
              <a:spcBef>
                <a:spcPts val="0"/>
              </a:spcBef>
              <a:spcAft>
                <a:spcPts val="0"/>
              </a:spcAft>
              <a:buSzPts val="700"/>
              <a:buNone/>
              <a:defRPr/>
            </a:lvl4pPr>
            <a:lvl5pPr marL="2286000" lvl="4" indent="-228600" algn="l">
              <a:spcBef>
                <a:spcPts val="0"/>
              </a:spcBef>
              <a:spcAft>
                <a:spcPts val="0"/>
              </a:spcAft>
              <a:buSzPts val="700"/>
              <a:buNone/>
              <a:defRPr/>
            </a:lvl5pPr>
            <a:lvl6pPr marL="2743200" lvl="5" indent="-228600" algn="l">
              <a:spcBef>
                <a:spcPts val="0"/>
              </a:spcBef>
              <a:spcAft>
                <a:spcPts val="0"/>
              </a:spcAft>
              <a:buSzPts val="700"/>
              <a:buNone/>
              <a:defRPr/>
            </a:lvl6pPr>
            <a:lvl7pPr marL="3200400" lvl="6" indent="-228600" algn="l">
              <a:spcBef>
                <a:spcPts val="0"/>
              </a:spcBef>
              <a:spcAft>
                <a:spcPts val="0"/>
              </a:spcAft>
              <a:buSzPts val="700"/>
              <a:buNone/>
              <a:defRPr/>
            </a:lvl7pPr>
            <a:lvl8pPr marL="3657600" lvl="7" indent="-228600" algn="l">
              <a:spcBef>
                <a:spcPts val="0"/>
              </a:spcBef>
              <a:spcAft>
                <a:spcPts val="0"/>
              </a:spcAft>
              <a:buSzPts val="700"/>
              <a:buNone/>
              <a:defRPr/>
            </a:lvl8pPr>
            <a:lvl9pPr marL="4114800" lvl="8" indent="-228600" algn="l">
              <a:spcBef>
                <a:spcPts val="0"/>
              </a:spcBef>
              <a:spcAft>
                <a:spcPts val="0"/>
              </a:spcAft>
              <a:buSzPts val="700"/>
              <a:buNone/>
              <a:defRPr/>
            </a:lvl9pPr>
          </a:lstStyle>
          <a:p>
            <a:endParaRPr/>
          </a:p>
        </p:txBody>
      </p:sp>
      <p:sp>
        <p:nvSpPr>
          <p:cNvPr id="75" name="Google Shape;75;p16"/>
          <p:cNvSpPr txBox="1">
            <a:spLocks noGrp="1"/>
          </p:cNvSpPr>
          <p:nvPr>
            <p:ph type="ftr" idx="11"/>
          </p:nvPr>
        </p:nvSpPr>
        <p:spPr>
          <a:xfrm>
            <a:off x="3108960" y="4783455"/>
            <a:ext cx="2926080" cy="257175"/>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700"/>
              <a:buNone/>
              <a:defRPr>
                <a:solidFill>
                  <a:srgbClr val="888888"/>
                </a:solidFill>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76" name="Google Shape;76;p16"/>
          <p:cNvSpPr txBox="1">
            <a:spLocks noGrp="1"/>
          </p:cNvSpPr>
          <p:nvPr>
            <p:ph type="dt" idx="10"/>
          </p:nvPr>
        </p:nvSpPr>
        <p:spPr>
          <a:xfrm>
            <a:off x="457200" y="4783455"/>
            <a:ext cx="2103120" cy="257175"/>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700"/>
              <a:buNone/>
              <a:defRPr>
                <a:solidFill>
                  <a:srgbClr val="888888"/>
                </a:solidFill>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77" name="Google Shape;77;p16"/>
          <p:cNvSpPr txBox="1">
            <a:spLocks noGrp="1"/>
          </p:cNvSpPr>
          <p:nvPr>
            <p:ph type="sldNum" idx="12"/>
          </p:nvPr>
        </p:nvSpPr>
        <p:spPr>
          <a:xfrm>
            <a:off x="6583680" y="4783455"/>
            <a:ext cx="2103120" cy="257175"/>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zh-TW"/>
              <a:t>‹#›</a:t>
            </a:fld>
            <a:endParaRPr sz="900">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wo Content">
  <p:cSld name="Two Content">
    <p:bg>
      <p:bgPr>
        <a:solidFill>
          <a:schemeClr val="lt1"/>
        </a:solidFill>
        <a:effectLst/>
      </p:bgPr>
    </p:bg>
    <p:spTree>
      <p:nvGrpSpPr>
        <p:cNvPr id="1" name="Shape 83"/>
        <p:cNvGrpSpPr/>
        <p:nvPr/>
      </p:nvGrpSpPr>
      <p:grpSpPr>
        <a:xfrm>
          <a:off x="0" y="0"/>
          <a:ext cx="0" cy="0"/>
          <a:chOff x="0" y="0"/>
          <a:chExt cx="0" cy="0"/>
        </a:xfrm>
      </p:grpSpPr>
      <p:sp>
        <p:nvSpPr>
          <p:cNvPr id="84" name="Google Shape;84;p18"/>
          <p:cNvSpPr/>
          <p:nvPr/>
        </p:nvSpPr>
        <p:spPr>
          <a:xfrm>
            <a:off x="0" y="0"/>
            <a:ext cx="9144000" cy="5143500"/>
          </a:xfrm>
          <a:custGeom>
            <a:avLst/>
            <a:gdLst/>
            <a:ahLst/>
            <a:cxnLst/>
            <a:rect l="l" t="t" r="r" b="b"/>
            <a:pathLst>
              <a:path w="18288000" h="10287000" extrusionOk="0">
                <a:moveTo>
                  <a:pt x="0" y="0"/>
                </a:moveTo>
                <a:lnTo>
                  <a:pt x="18287999" y="0"/>
                </a:lnTo>
                <a:lnTo>
                  <a:pt x="18287999" y="10286999"/>
                </a:lnTo>
                <a:lnTo>
                  <a:pt x="0" y="10286999"/>
                </a:lnTo>
                <a:lnTo>
                  <a:pt x="0" y="0"/>
                </a:lnTo>
                <a:close/>
              </a:path>
            </a:pathLst>
          </a:custGeom>
          <a:solidFill>
            <a:srgbClr val="82C3B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85" name="Google Shape;85;p18"/>
          <p:cNvSpPr/>
          <p:nvPr/>
        </p:nvSpPr>
        <p:spPr>
          <a:xfrm>
            <a:off x="0" y="2571687"/>
            <a:ext cx="9144000" cy="2572068"/>
          </a:xfrm>
          <a:custGeom>
            <a:avLst/>
            <a:gdLst/>
            <a:ahLst/>
            <a:cxnLst/>
            <a:rect l="l" t="t" r="r" b="b"/>
            <a:pathLst>
              <a:path w="18288000" h="5144134" extrusionOk="0">
                <a:moveTo>
                  <a:pt x="18219481" y="0"/>
                </a:moveTo>
                <a:lnTo>
                  <a:pt x="18267974" y="1375"/>
                </a:lnTo>
                <a:lnTo>
                  <a:pt x="18287999" y="3129"/>
                </a:lnTo>
                <a:lnTo>
                  <a:pt x="18287999" y="5143625"/>
                </a:lnTo>
                <a:lnTo>
                  <a:pt x="0" y="5143625"/>
                </a:lnTo>
                <a:lnTo>
                  <a:pt x="0" y="44131"/>
                </a:lnTo>
                <a:lnTo>
                  <a:pt x="1437805" y="44131"/>
                </a:lnTo>
                <a:lnTo>
                  <a:pt x="18219481" y="0"/>
                </a:lnTo>
                <a:close/>
              </a:path>
              <a:path w="18288000" h="5144134" extrusionOk="0">
                <a:moveTo>
                  <a:pt x="0" y="17542"/>
                </a:moveTo>
                <a:lnTo>
                  <a:pt x="117748" y="22384"/>
                </a:lnTo>
                <a:lnTo>
                  <a:pt x="592661" y="34683"/>
                </a:lnTo>
                <a:lnTo>
                  <a:pt x="1437805" y="44131"/>
                </a:lnTo>
                <a:lnTo>
                  <a:pt x="0" y="44131"/>
                </a:lnTo>
                <a:lnTo>
                  <a:pt x="0" y="17542"/>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86" name="Google Shape;86;p18"/>
          <p:cNvSpPr/>
          <p:nvPr/>
        </p:nvSpPr>
        <p:spPr>
          <a:xfrm>
            <a:off x="6153329" y="437126"/>
            <a:ext cx="2144902" cy="2133600"/>
          </a:xfrm>
          <a:prstGeom prst="rect">
            <a:avLst/>
          </a:prstGeom>
          <a:blipFill rotWithShape="1">
            <a:blip r:embed="rId2">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87" name="Google Shape;87;p18"/>
          <p:cNvSpPr/>
          <p:nvPr/>
        </p:nvSpPr>
        <p:spPr>
          <a:xfrm>
            <a:off x="495300" y="3077549"/>
            <a:ext cx="123825" cy="1471613"/>
          </a:xfrm>
          <a:custGeom>
            <a:avLst/>
            <a:gdLst/>
            <a:ahLst/>
            <a:cxnLst/>
            <a:rect l="l" t="t" r="r" b="b"/>
            <a:pathLst>
              <a:path w="247650" h="2943225" extrusionOk="0">
                <a:moveTo>
                  <a:pt x="0" y="0"/>
                </a:moveTo>
                <a:lnTo>
                  <a:pt x="247649" y="0"/>
                </a:lnTo>
                <a:lnTo>
                  <a:pt x="247649" y="2943224"/>
                </a:lnTo>
                <a:lnTo>
                  <a:pt x="0" y="2943224"/>
                </a:lnTo>
                <a:lnTo>
                  <a:pt x="0" y="0"/>
                </a:lnTo>
                <a:close/>
              </a:path>
            </a:pathLst>
          </a:custGeom>
          <a:solidFill>
            <a:srgbClr val="FFD99E"/>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88" name="Google Shape;88;p18"/>
          <p:cNvSpPr/>
          <p:nvPr/>
        </p:nvSpPr>
        <p:spPr>
          <a:xfrm>
            <a:off x="4712946" y="3077549"/>
            <a:ext cx="123825" cy="1471613"/>
          </a:xfrm>
          <a:custGeom>
            <a:avLst/>
            <a:gdLst/>
            <a:ahLst/>
            <a:cxnLst/>
            <a:rect l="l" t="t" r="r" b="b"/>
            <a:pathLst>
              <a:path w="247650" h="2943225" extrusionOk="0">
                <a:moveTo>
                  <a:pt x="0" y="0"/>
                </a:moveTo>
                <a:lnTo>
                  <a:pt x="247649" y="0"/>
                </a:lnTo>
                <a:lnTo>
                  <a:pt x="247649" y="2943224"/>
                </a:lnTo>
                <a:lnTo>
                  <a:pt x="0" y="2943224"/>
                </a:lnTo>
                <a:lnTo>
                  <a:pt x="0" y="0"/>
                </a:lnTo>
                <a:close/>
              </a:path>
            </a:pathLst>
          </a:custGeom>
          <a:solidFill>
            <a:srgbClr val="F5C2B4"/>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89" name="Google Shape;89;p18"/>
          <p:cNvSpPr txBox="1">
            <a:spLocks noGrp="1"/>
          </p:cNvSpPr>
          <p:nvPr>
            <p:ph type="title"/>
          </p:nvPr>
        </p:nvSpPr>
        <p:spPr>
          <a:xfrm>
            <a:off x="940998" y="3628536"/>
            <a:ext cx="7262003" cy="115316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700"/>
              <a:buNone/>
              <a:defRPr sz="3900" b="0" i="0">
                <a:solidFill>
                  <a:srgbClr val="0E0D0C"/>
                </a:solidFill>
                <a:latin typeface="PMingLiu"/>
                <a:ea typeface="PMingLiu"/>
                <a:cs typeface="PMingLiu"/>
                <a:sym typeface="PMingLiu"/>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a:endParaRPr/>
          </a:p>
        </p:txBody>
      </p:sp>
      <p:sp>
        <p:nvSpPr>
          <p:cNvPr id="90" name="Google Shape;90;p18"/>
          <p:cNvSpPr txBox="1">
            <a:spLocks noGrp="1"/>
          </p:cNvSpPr>
          <p:nvPr>
            <p:ph type="body" idx="1"/>
          </p:nvPr>
        </p:nvSpPr>
        <p:spPr>
          <a:xfrm>
            <a:off x="457200" y="1183005"/>
            <a:ext cx="3977640" cy="3394710"/>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700"/>
              <a:buNone/>
              <a:defRPr/>
            </a:lvl1pPr>
            <a:lvl2pPr marL="914400" lvl="1" indent="-228600" algn="l">
              <a:spcBef>
                <a:spcPts val="0"/>
              </a:spcBef>
              <a:spcAft>
                <a:spcPts val="0"/>
              </a:spcAft>
              <a:buSzPts val="700"/>
              <a:buNone/>
              <a:defRPr/>
            </a:lvl2pPr>
            <a:lvl3pPr marL="1371600" lvl="2" indent="-228600" algn="l">
              <a:spcBef>
                <a:spcPts val="0"/>
              </a:spcBef>
              <a:spcAft>
                <a:spcPts val="0"/>
              </a:spcAft>
              <a:buSzPts val="700"/>
              <a:buNone/>
              <a:defRPr/>
            </a:lvl3pPr>
            <a:lvl4pPr marL="1828800" lvl="3" indent="-228600" algn="l">
              <a:spcBef>
                <a:spcPts val="0"/>
              </a:spcBef>
              <a:spcAft>
                <a:spcPts val="0"/>
              </a:spcAft>
              <a:buSzPts val="700"/>
              <a:buNone/>
              <a:defRPr/>
            </a:lvl4pPr>
            <a:lvl5pPr marL="2286000" lvl="4" indent="-228600" algn="l">
              <a:spcBef>
                <a:spcPts val="0"/>
              </a:spcBef>
              <a:spcAft>
                <a:spcPts val="0"/>
              </a:spcAft>
              <a:buSzPts val="700"/>
              <a:buNone/>
              <a:defRPr/>
            </a:lvl5pPr>
            <a:lvl6pPr marL="2743200" lvl="5" indent="-228600" algn="l">
              <a:spcBef>
                <a:spcPts val="0"/>
              </a:spcBef>
              <a:spcAft>
                <a:spcPts val="0"/>
              </a:spcAft>
              <a:buSzPts val="700"/>
              <a:buNone/>
              <a:defRPr/>
            </a:lvl6pPr>
            <a:lvl7pPr marL="3200400" lvl="6" indent="-228600" algn="l">
              <a:spcBef>
                <a:spcPts val="0"/>
              </a:spcBef>
              <a:spcAft>
                <a:spcPts val="0"/>
              </a:spcAft>
              <a:buSzPts val="700"/>
              <a:buNone/>
              <a:defRPr/>
            </a:lvl7pPr>
            <a:lvl8pPr marL="3657600" lvl="7" indent="-228600" algn="l">
              <a:spcBef>
                <a:spcPts val="0"/>
              </a:spcBef>
              <a:spcAft>
                <a:spcPts val="0"/>
              </a:spcAft>
              <a:buSzPts val="700"/>
              <a:buNone/>
              <a:defRPr/>
            </a:lvl8pPr>
            <a:lvl9pPr marL="4114800" lvl="8" indent="-228600" algn="l">
              <a:spcBef>
                <a:spcPts val="0"/>
              </a:spcBef>
              <a:spcAft>
                <a:spcPts val="0"/>
              </a:spcAft>
              <a:buSzPts val="700"/>
              <a:buNone/>
              <a:defRPr/>
            </a:lvl9pPr>
          </a:lstStyle>
          <a:p>
            <a:endParaRPr/>
          </a:p>
        </p:txBody>
      </p:sp>
      <p:sp>
        <p:nvSpPr>
          <p:cNvPr id="91" name="Google Shape;91;p18"/>
          <p:cNvSpPr txBox="1">
            <a:spLocks noGrp="1"/>
          </p:cNvSpPr>
          <p:nvPr>
            <p:ph type="body" idx="2"/>
          </p:nvPr>
        </p:nvSpPr>
        <p:spPr>
          <a:xfrm>
            <a:off x="4709160" y="1183005"/>
            <a:ext cx="3977640" cy="3394710"/>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700"/>
              <a:buNone/>
              <a:defRPr/>
            </a:lvl1pPr>
            <a:lvl2pPr marL="914400" lvl="1" indent="-228600" algn="l">
              <a:spcBef>
                <a:spcPts val="0"/>
              </a:spcBef>
              <a:spcAft>
                <a:spcPts val="0"/>
              </a:spcAft>
              <a:buSzPts val="700"/>
              <a:buNone/>
              <a:defRPr/>
            </a:lvl2pPr>
            <a:lvl3pPr marL="1371600" lvl="2" indent="-228600" algn="l">
              <a:spcBef>
                <a:spcPts val="0"/>
              </a:spcBef>
              <a:spcAft>
                <a:spcPts val="0"/>
              </a:spcAft>
              <a:buSzPts val="700"/>
              <a:buNone/>
              <a:defRPr/>
            </a:lvl3pPr>
            <a:lvl4pPr marL="1828800" lvl="3" indent="-228600" algn="l">
              <a:spcBef>
                <a:spcPts val="0"/>
              </a:spcBef>
              <a:spcAft>
                <a:spcPts val="0"/>
              </a:spcAft>
              <a:buSzPts val="700"/>
              <a:buNone/>
              <a:defRPr/>
            </a:lvl4pPr>
            <a:lvl5pPr marL="2286000" lvl="4" indent="-228600" algn="l">
              <a:spcBef>
                <a:spcPts val="0"/>
              </a:spcBef>
              <a:spcAft>
                <a:spcPts val="0"/>
              </a:spcAft>
              <a:buSzPts val="700"/>
              <a:buNone/>
              <a:defRPr/>
            </a:lvl5pPr>
            <a:lvl6pPr marL="2743200" lvl="5" indent="-228600" algn="l">
              <a:spcBef>
                <a:spcPts val="0"/>
              </a:spcBef>
              <a:spcAft>
                <a:spcPts val="0"/>
              </a:spcAft>
              <a:buSzPts val="700"/>
              <a:buNone/>
              <a:defRPr/>
            </a:lvl6pPr>
            <a:lvl7pPr marL="3200400" lvl="6" indent="-228600" algn="l">
              <a:spcBef>
                <a:spcPts val="0"/>
              </a:spcBef>
              <a:spcAft>
                <a:spcPts val="0"/>
              </a:spcAft>
              <a:buSzPts val="700"/>
              <a:buNone/>
              <a:defRPr/>
            </a:lvl7pPr>
            <a:lvl8pPr marL="3657600" lvl="7" indent="-228600" algn="l">
              <a:spcBef>
                <a:spcPts val="0"/>
              </a:spcBef>
              <a:spcAft>
                <a:spcPts val="0"/>
              </a:spcAft>
              <a:buSzPts val="700"/>
              <a:buNone/>
              <a:defRPr/>
            </a:lvl8pPr>
            <a:lvl9pPr marL="4114800" lvl="8" indent="-228600" algn="l">
              <a:spcBef>
                <a:spcPts val="0"/>
              </a:spcBef>
              <a:spcAft>
                <a:spcPts val="0"/>
              </a:spcAft>
              <a:buSzPts val="700"/>
              <a:buNone/>
              <a:defRPr/>
            </a:lvl9pPr>
          </a:lstStyle>
          <a:p>
            <a:endParaRPr/>
          </a:p>
        </p:txBody>
      </p:sp>
      <p:sp>
        <p:nvSpPr>
          <p:cNvPr id="92" name="Google Shape;92;p18"/>
          <p:cNvSpPr txBox="1">
            <a:spLocks noGrp="1"/>
          </p:cNvSpPr>
          <p:nvPr>
            <p:ph type="ftr" idx="11"/>
          </p:nvPr>
        </p:nvSpPr>
        <p:spPr>
          <a:xfrm>
            <a:off x="3108960" y="4783455"/>
            <a:ext cx="2926080" cy="257175"/>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700"/>
              <a:buNone/>
              <a:defRPr>
                <a:solidFill>
                  <a:srgbClr val="888888"/>
                </a:solidFill>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93" name="Google Shape;93;p18"/>
          <p:cNvSpPr txBox="1">
            <a:spLocks noGrp="1"/>
          </p:cNvSpPr>
          <p:nvPr>
            <p:ph type="dt" idx="10"/>
          </p:nvPr>
        </p:nvSpPr>
        <p:spPr>
          <a:xfrm>
            <a:off x="457200" y="4783455"/>
            <a:ext cx="2103120" cy="257175"/>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700"/>
              <a:buNone/>
              <a:defRPr>
                <a:solidFill>
                  <a:srgbClr val="888888"/>
                </a:solidFill>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a:endParaRPr/>
          </a:p>
        </p:txBody>
      </p:sp>
      <p:sp>
        <p:nvSpPr>
          <p:cNvPr id="94" name="Google Shape;94;p18"/>
          <p:cNvSpPr txBox="1">
            <a:spLocks noGrp="1"/>
          </p:cNvSpPr>
          <p:nvPr>
            <p:ph type="sldNum" idx="12"/>
          </p:nvPr>
        </p:nvSpPr>
        <p:spPr>
          <a:xfrm>
            <a:off x="6583680" y="4783455"/>
            <a:ext cx="2103120" cy="257175"/>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zh-TW"/>
              <a:t>‹#›</a:t>
            </a:fld>
            <a:endParaRPr sz="900">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zh-TW"/>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940998" y="3628536"/>
            <a:ext cx="7262003" cy="1153160"/>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SzPts val="700"/>
              <a:buNone/>
              <a:defRPr sz="3900" b="0" i="0" u="none" strike="noStrike" cap="none">
                <a:solidFill>
                  <a:srgbClr val="0E0D0C"/>
                </a:solidFill>
                <a:latin typeface="PMingLiu"/>
                <a:ea typeface="PMingLiu"/>
                <a:cs typeface="PMingLiu"/>
                <a:sym typeface="PMingLiu"/>
              </a:defRPr>
            </a:lvl1pPr>
            <a:lvl2pPr lvl="1">
              <a:spcBef>
                <a:spcPts val="0"/>
              </a:spcBef>
              <a:spcAft>
                <a:spcPts val="0"/>
              </a:spcAft>
              <a:buSzPts val="700"/>
              <a:buNone/>
              <a:defRPr sz="900"/>
            </a:lvl2pPr>
            <a:lvl3pPr lvl="2">
              <a:spcBef>
                <a:spcPts val="0"/>
              </a:spcBef>
              <a:spcAft>
                <a:spcPts val="0"/>
              </a:spcAft>
              <a:buSzPts val="700"/>
              <a:buNone/>
              <a:defRPr sz="900"/>
            </a:lvl3pPr>
            <a:lvl4pPr lvl="3">
              <a:spcBef>
                <a:spcPts val="0"/>
              </a:spcBef>
              <a:spcAft>
                <a:spcPts val="0"/>
              </a:spcAft>
              <a:buSzPts val="700"/>
              <a:buNone/>
              <a:defRPr sz="900"/>
            </a:lvl4pPr>
            <a:lvl5pPr lvl="4">
              <a:spcBef>
                <a:spcPts val="0"/>
              </a:spcBef>
              <a:spcAft>
                <a:spcPts val="0"/>
              </a:spcAft>
              <a:buSzPts val="700"/>
              <a:buNone/>
              <a:defRPr sz="900"/>
            </a:lvl5pPr>
            <a:lvl6pPr lvl="5">
              <a:spcBef>
                <a:spcPts val="0"/>
              </a:spcBef>
              <a:spcAft>
                <a:spcPts val="0"/>
              </a:spcAft>
              <a:buSzPts val="700"/>
              <a:buNone/>
              <a:defRPr sz="900"/>
            </a:lvl6pPr>
            <a:lvl7pPr lvl="6">
              <a:spcBef>
                <a:spcPts val="0"/>
              </a:spcBef>
              <a:spcAft>
                <a:spcPts val="0"/>
              </a:spcAft>
              <a:buSzPts val="700"/>
              <a:buNone/>
              <a:defRPr sz="900"/>
            </a:lvl7pPr>
            <a:lvl8pPr lvl="7">
              <a:spcBef>
                <a:spcPts val="0"/>
              </a:spcBef>
              <a:spcAft>
                <a:spcPts val="0"/>
              </a:spcAft>
              <a:buSzPts val="700"/>
              <a:buNone/>
              <a:defRPr sz="900"/>
            </a:lvl8pPr>
            <a:lvl9pPr lvl="8">
              <a:spcBef>
                <a:spcPts val="0"/>
              </a:spcBef>
              <a:spcAft>
                <a:spcPts val="0"/>
              </a:spcAft>
              <a:buSzPts val="700"/>
              <a:buNone/>
              <a:defRPr sz="900"/>
            </a:lvl9pPr>
          </a:lstStyle>
          <a:p>
            <a:endParaRPr/>
          </a:p>
        </p:txBody>
      </p:sp>
      <p:sp>
        <p:nvSpPr>
          <p:cNvPr id="52" name="Google Shape;52;p13"/>
          <p:cNvSpPr txBox="1">
            <a:spLocks noGrp="1"/>
          </p:cNvSpPr>
          <p:nvPr>
            <p:ph type="body" idx="1"/>
          </p:nvPr>
        </p:nvSpPr>
        <p:spPr>
          <a:xfrm>
            <a:off x="2518613" y="2303812"/>
            <a:ext cx="4106773" cy="1328420"/>
          </a:xfrm>
          <a:prstGeom prst="rect">
            <a:avLst/>
          </a:prstGeom>
          <a:noFill/>
          <a:ln>
            <a:noFill/>
          </a:ln>
        </p:spPr>
        <p:txBody>
          <a:bodyPr spcFirstLastPara="1" wrap="square" lIns="0" tIns="0" rIns="0" bIns="0" anchor="t" anchorCtr="0">
            <a:spAutoFit/>
          </a:bodyPr>
          <a:lstStyle>
            <a:lvl1pPr marL="457200" marR="0" lvl="0" indent="-228600" algn="l" rtl="0">
              <a:spcBef>
                <a:spcPts val="0"/>
              </a:spcBef>
              <a:spcAft>
                <a:spcPts val="0"/>
              </a:spcAft>
              <a:buSzPts val="700"/>
              <a:buNone/>
              <a:defRPr sz="2300" b="0" i="0" u="none" strike="noStrike" cap="none">
                <a:solidFill>
                  <a:srgbClr val="333333"/>
                </a:solidFill>
                <a:latin typeface="Arial"/>
                <a:ea typeface="Arial"/>
                <a:cs typeface="Arial"/>
                <a:sym typeface="Arial"/>
              </a:defRPr>
            </a:lvl1pPr>
            <a:lvl2pPr marL="914400" marR="0" lvl="1" indent="-228600" algn="l" rtl="0">
              <a:spcBef>
                <a:spcPts val="0"/>
              </a:spcBef>
              <a:spcAft>
                <a:spcPts val="0"/>
              </a:spcAft>
              <a:buSzPts val="700"/>
              <a:buNone/>
              <a:defRPr sz="900" b="0" i="0" u="none" strike="noStrike" cap="none">
                <a:latin typeface="Calibri"/>
                <a:ea typeface="Calibri"/>
                <a:cs typeface="Calibri"/>
                <a:sym typeface="Calibri"/>
              </a:defRPr>
            </a:lvl2pPr>
            <a:lvl3pPr marL="1371600" marR="0" lvl="2" indent="-228600" algn="l" rtl="0">
              <a:spcBef>
                <a:spcPts val="0"/>
              </a:spcBef>
              <a:spcAft>
                <a:spcPts val="0"/>
              </a:spcAft>
              <a:buSzPts val="700"/>
              <a:buNone/>
              <a:defRPr sz="900" b="0" i="0" u="none" strike="noStrike" cap="none">
                <a:latin typeface="Calibri"/>
                <a:ea typeface="Calibri"/>
                <a:cs typeface="Calibri"/>
                <a:sym typeface="Calibri"/>
              </a:defRPr>
            </a:lvl3pPr>
            <a:lvl4pPr marL="1828800" marR="0" lvl="3" indent="-228600" algn="l" rtl="0">
              <a:spcBef>
                <a:spcPts val="0"/>
              </a:spcBef>
              <a:spcAft>
                <a:spcPts val="0"/>
              </a:spcAft>
              <a:buSzPts val="700"/>
              <a:buNone/>
              <a:defRPr sz="900" b="0" i="0" u="none" strike="noStrike" cap="none">
                <a:latin typeface="Calibri"/>
                <a:ea typeface="Calibri"/>
                <a:cs typeface="Calibri"/>
                <a:sym typeface="Calibri"/>
              </a:defRPr>
            </a:lvl4pPr>
            <a:lvl5pPr marL="2286000" marR="0" lvl="4" indent="-228600" algn="l" rtl="0">
              <a:spcBef>
                <a:spcPts val="0"/>
              </a:spcBef>
              <a:spcAft>
                <a:spcPts val="0"/>
              </a:spcAft>
              <a:buSzPts val="700"/>
              <a:buNone/>
              <a:defRPr sz="900" b="0" i="0" u="none" strike="noStrike" cap="none">
                <a:latin typeface="Calibri"/>
                <a:ea typeface="Calibri"/>
                <a:cs typeface="Calibri"/>
                <a:sym typeface="Calibri"/>
              </a:defRPr>
            </a:lvl5pPr>
            <a:lvl6pPr marL="2743200" marR="0" lvl="5" indent="-228600" algn="l" rtl="0">
              <a:spcBef>
                <a:spcPts val="0"/>
              </a:spcBef>
              <a:spcAft>
                <a:spcPts val="0"/>
              </a:spcAft>
              <a:buSzPts val="700"/>
              <a:buNone/>
              <a:defRPr sz="900" b="0" i="0" u="none" strike="noStrike" cap="none">
                <a:latin typeface="Calibri"/>
                <a:ea typeface="Calibri"/>
                <a:cs typeface="Calibri"/>
                <a:sym typeface="Calibri"/>
              </a:defRPr>
            </a:lvl6pPr>
            <a:lvl7pPr marL="3200400" marR="0" lvl="6" indent="-228600" algn="l" rtl="0">
              <a:spcBef>
                <a:spcPts val="0"/>
              </a:spcBef>
              <a:spcAft>
                <a:spcPts val="0"/>
              </a:spcAft>
              <a:buSzPts val="700"/>
              <a:buNone/>
              <a:defRPr sz="900" b="0" i="0" u="none" strike="noStrike" cap="none">
                <a:latin typeface="Calibri"/>
                <a:ea typeface="Calibri"/>
                <a:cs typeface="Calibri"/>
                <a:sym typeface="Calibri"/>
              </a:defRPr>
            </a:lvl7pPr>
            <a:lvl8pPr marL="3657600" marR="0" lvl="7" indent="-228600" algn="l" rtl="0">
              <a:spcBef>
                <a:spcPts val="0"/>
              </a:spcBef>
              <a:spcAft>
                <a:spcPts val="0"/>
              </a:spcAft>
              <a:buSzPts val="700"/>
              <a:buNone/>
              <a:defRPr sz="900" b="0" i="0" u="none" strike="noStrike" cap="none">
                <a:latin typeface="Calibri"/>
                <a:ea typeface="Calibri"/>
                <a:cs typeface="Calibri"/>
                <a:sym typeface="Calibri"/>
              </a:defRPr>
            </a:lvl8pPr>
            <a:lvl9pPr marL="4114800" marR="0" lvl="8" indent="-228600" algn="l" rtl="0">
              <a:spcBef>
                <a:spcPts val="0"/>
              </a:spcBef>
              <a:spcAft>
                <a:spcPts val="0"/>
              </a:spcAft>
              <a:buSzPts val="700"/>
              <a:buNone/>
              <a:defRPr sz="900" b="0" i="0" u="none" strike="noStrike" cap="none">
                <a:latin typeface="Calibri"/>
                <a:ea typeface="Calibri"/>
                <a:cs typeface="Calibri"/>
                <a:sym typeface="Calibri"/>
              </a:defRPr>
            </a:lvl9pPr>
          </a:lstStyle>
          <a:p>
            <a:endParaRPr/>
          </a:p>
        </p:txBody>
      </p:sp>
      <p:sp>
        <p:nvSpPr>
          <p:cNvPr id="53" name="Google Shape;53;p13"/>
          <p:cNvSpPr txBox="1">
            <a:spLocks noGrp="1"/>
          </p:cNvSpPr>
          <p:nvPr>
            <p:ph type="ftr" idx="11"/>
          </p:nvPr>
        </p:nvSpPr>
        <p:spPr>
          <a:xfrm>
            <a:off x="3108960" y="4783455"/>
            <a:ext cx="2926080" cy="257175"/>
          </a:xfrm>
          <a:prstGeom prst="rect">
            <a:avLst/>
          </a:prstGeom>
          <a:noFill/>
          <a:ln>
            <a:noFill/>
          </a:ln>
        </p:spPr>
        <p:txBody>
          <a:bodyPr spcFirstLastPara="1" wrap="square" lIns="0" tIns="0" rIns="0" bIns="0" anchor="t" anchorCtr="0">
            <a:spAutoFit/>
          </a:bodyPr>
          <a:lstStyle>
            <a:lvl1pPr marR="0" lvl="0" algn="ctr" rtl="0">
              <a:spcBef>
                <a:spcPts val="0"/>
              </a:spcBef>
              <a:spcAft>
                <a:spcPts val="0"/>
              </a:spcAft>
              <a:buSzPts val="7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700"/>
              <a:buNone/>
              <a:defRPr sz="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700"/>
              <a:buNone/>
              <a:defRPr sz="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700"/>
              <a:buNone/>
              <a:defRPr sz="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700"/>
              <a:buNone/>
              <a:defRPr sz="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700"/>
              <a:buNone/>
              <a:defRPr sz="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700"/>
              <a:buNone/>
              <a:defRPr sz="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700"/>
              <a:buNone/>
              <a:defRPr sz="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700"/>
              <a:buNone/>
              <a:defRPr sz="9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dt" idx="10"/>
          </p:nvPr>
        </p:nvSpPr>
        <p:spPr>
          <a:xfrm>
            <a:off x="457200" y="4783455"/>
            <a:ext cx="2103120" cy="257175"/>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SzPts val="7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700"/>
              <a:buNone/>
              <a:defRPr sz="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700"/>
              <a:buNone/>
              <a:defRPr sz="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700"/>
              <a:buNone/>
              <a:defRPr sz="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700"/>
              <a:buNone/>
              <a:defRPr sz="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700"/>
              <a:buNone/>
              <a:defRPr sz="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700"/>
              <a:buNone/>
              <a:defRPr sz="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700"/>
              <a:buNone/>
              <a:defRPr sz="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700"/>
              <a:buNone/>
              <a:defRPr sz="9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583680" y="4783455"/>
            <a:ext cx="2103120" cy="257175"/>
          </a:xfrm>
          <a:prstGeom prst="rect">
            <a:avLst/>
          </a:prstGeom>
          <a:noFill/>
          <a:ln>
            <a:noFill/>
          </a:ln>
        </p:spPr>
        <p:txBody>
          <a:bodyPr spcFirstLastPara="1" wrap="square" lIns="0" tIns="0" rIns="0" bIns="0" anchor="t" anchorCtr="0">
            <a:spAutoFit/>
          </a:bodyPr>
          <a:lstStyle>
            <a:lvl1pPr marL="0" marR="0" lvl="0" indent="0" algn="r" rtl="0">
              <a:spcBef>
                <a:spcPts val="0"/>
              </a:spcBef>
              <a:buNone/>
              <a:defRPr sz="900" b="0" i="0" u="none" strike="noStrike" cap="none">
                <a:solidFill>
                  <a:srgbClr val="888888"/>
                </a:solidFill>
                <a:latin typeface="Calibri"/>
                <a:ea typeface="Calibri"/>
                <a:cs typeface="Calibri"/>
                <a:sym typeface="Calibri"/>
              </a:defRPr>
            </a:lvl1pPr>
            <a:lvl2pPr marL="0" marR="0" lvl="1" indent="0" algn="r" rtl="0">
              <a:spcBef>
                <a:spcPts val="0"/>
              </a:spcBef>
              <a:buNone/>
              <a:defRPr sz="900" b="0" i="0" u="none" strike="noStrike" cap="none">
                <a:solidFill>
                  <a:srgbClr val="888888"/>
                </a:solidFill>
                <a:latin typeface="Calibri"/>
                <a:ea typeface="Calibri"/>
                <a:cs typeface="Calibri"/>
                <a:sym typeface="Calibri"/>
              </a:defRPr>
            </a:lvl2pPr>
            <a:lvl3pPr marL="0" marR="0" lvl="2" indent="0" algn="r" rtl="0">
              <a:spcBef>
                <a:spcPts val="0"/>
              </a:spcBef>
              <a:buNone/>
              <a:defRPr sz="900" b="0" i="0" u="none" strike="noStrike" cap="none">
                <a:solidFill>
                  <a:srgbClr val="888888"/>
                </a:solidFill>
                <a:latin typeface="Calibri"/>
                <a:ea typeface="Calibri"/>
                <a:cs typeface="Calibri"/>
                <a:sym typeface="Calibri"/>
              </a:defRPr>
            </a:lvl3pPr>
            <a:lvl4pPr marL="0" marR="0" lvl="3" indent="0" algn="r" rtl="0">
              <a:spcBef>
                <a:spcPts val="0"/>
              </a:spcBef>
              <a:buNone/>
              <a:defRPr sz="900" b="0" i="0" u="none" strike="noStrike" cap="none">
                <a:solidFill>
                  <a:srgbClr val="888888"/>
                </a:solidFill>
                <a:latin typeface="Calibri"/>
                <a:ea typeface="Calibri"/>
                <a:cs typeface="Calibri"/>
                <a:sym typeface="Calibri"/>
              </a:defRPr>
            </a:lvl4pPr>
            <a:lvl5pPr marL="0" marR="0" lvl="4" indent="0" algn="r" rtl="0">
              <a:spcBef>
                <a:spcPts val="0"/>
              </a:spcBef>
              <a:buNone/>
              <a:defRPr sz="900" b="0" i="0" u="none" strike="noStrike" cap="none">
                <a:solidFill>
                  <a:srgbClr val="888888"/>
                </a:solidFill>
                <a:latin typeface="Calibri"/>
                <a:ea typeface="Calibri"/>
                <a:cs typeface="Calibri"/>
                <a:sym typeface="Calibri"/>
              </a:defRPr>
            </a:lvl5pPr>
            <a:lvl6pPr marL="0" marR="0" lvl="5" indent="0" algn="r" rtl="0">
              <a:spcBef>
                <a:spcPts val="0"/>
              </a:spcBef>
              <a:buNone/>
              <a:defRPr sz="900" b="0" i="0" u="none" strike="noStrike" cap="none">
                <a:solidFill>
                  <a:srgbClr val="888888"/>
                </a:solidFill>
                <a:latin typeface="Calibri"/>
                <a:ea typeface="Calibri"/>
                <a:cs typeface="Calibri"/>
                <a:sym typeface="Calibri"/>
              </a:defRPr>
            </a:lvl6pPr>
            <a:lvl7pPr marL="0" marR="0" lvl="6" indent="0" algn="r" rtl="0">
              <a:spcBef>
                <a:spcPts val="0"/>
              </a:spcBef>
              <a:buNone/>
              <a:defRPr sz="900" b="0" i="0" u="none" strike="noStrike" cap="none">
                <a:solidFill>
                  <a:srgbClr val="888888"/>
                </a:solidFill>
                <a:latin typeface="Calibri"/>
                <a:ea typeface="Calibri"/>
                <a:cs typeface="Calibri"/>
                <a:sym typeface="Calibri"/>
              </a:defRPr>
            </a:lvl7pPr>
            <a:lvl8pPr marL="0" marR="0" lvl="7" indent="0" algn="r" rtl="0">
              <a:spcBef>
                <a:spcPts val="0"/>
              </a:spcBef>
              <a:buNone/>
              <a:defRPr sz="900" b="0" i="0" u="none" strike="noStrike" cap="none">
                <a:solidFill>
                  <a:srgbClr val="888888"/>
                </a:solidFill>
                <a:latin typeface="Calibri"/>
                <a:ea typeface="Calibri"/>
                <a:cs typeface="Calibri"/>
                <a:sym typeface="Calibri"/>
              </a:defRPr>
            </a:lvl8pPr>
            <a:lvl9pPr marL="0" marR="0" lvl="8" indent="0" algn="r" rtl="0">
              <a:spcBef>
                <a:spcPts val="0"/>
              </a:spcBef>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zh-TW"/>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1" r:id="rId2"/>
    <p:sldLayoutId id="2147483663"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9.jpeg"/><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hyperlink" Target="https://www.publicdomainpictures.net/en/view-image.php?image=387458&amp;picture=questions-and-answers" TargetMode="External"/><Relationship Id="rId2" Type="http://schemas.openxmlformats.org/officeDocument/2006/relationships/image" Target="../media/image19.jp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9"/>
          <p:cNvSpPr txBox="1"/>
          <p:nvPr/>
        </p:nvSpPr>
        <p:spPr>
          <a:xfrm>
            <a:off x="969124" y="1463500"/>
            <a:ext cx="3545100" cy="1386000"/>
          </a:xfrm>
          <a:prstGeom prst="rect">
            <a:avLst/>
          </a:prstGeom>
          <a:noFill/>
          <a:ln>
            <a:noFill/>
          </a:ln>
        </p:spPr>
        <p:txBody>
          <a:bodyPr spcFirstLastPara="1" wrap="square" lIns="0" tIns="5725" rIns="0" bIns="0" anchor="t" anchorCtr="0">
            <a:spAutoFit/>
          </a:bodyPr>
          <a:lstStyle/>
          <a:p>
            <a:pPr marL="0" marR="0" lvl="0" indent="0" algn="ctr" rtl="0">
              <a:lnSpc>
                <a:spcPct val="113333"/>
              </a:lnSpc>
              <a:spcBef>
                <a:spcPts val="0"/>
              </a:spcBef>
              <a:spcAft>
                <a:spcPts val="0"/>
              </a:spcAft>
              <a:buNone/>
            </a:pPr>
            <a:r>
              <a:rPr lang="zh-TW" sz="5000" b="1">
                <a:solidFill>
                  <a:srgbClr val="333333"/>
                </a:solidFill>
                <a:latin typeface="Microsoft JhengHei"/>
                <a:ea typeface="Microsoft JhengHei"/>
                <a:cs typeface="Microsoft JhengHei"/>
                <a:sym typeface="Microsoft JhengHei"/>
              </a:rPr>
              <a:t>青溪國小</a:t>
            </a:r>
            <a:endParaRPr sz="5000" b="1">
              <a:solidFill>
                <a:schemeClr val="dk1"/>
              </a:solidFill>
              <a:latin typeface="Microsoft JhengHei"/>
              <a:ea typeface="Microsoft JhengHei"/>
              <a:cs typeface="Microsoft JhengHei"/>
              <a:sym typeface="Microsoft JhengHei"/>
            </a:endParaRPr>
          </a:p>
          <a:p>
            <a:pPr marL="0" marR="0" lvl="0" indent="0" algn="ctr" rtl="0">
              <a:lnSpc>
                <a:spcPct val="109848"/>
              </a:lnSpc>
              <a:spcBef>
                <a:spcPts val="0"/>
              </a:spcBef>
              <a:spcAft>
                <a:spcPts val="0"/>
              </a:spcAft>
              <a:buNone/>
            </a:pPr>
            <a:r>
              <a:rPr lang="zh-TW" sz="3300" b="1">
                <a:solidFill>
                  <a:srgbClr val="333333"/>
                </a:solidFill>
                <a:latin typeface="Microsoft JhengHei"/>
                <a:ea typeface="Microsoft JhengHei"/>
                <a:cs typeface="Microsoft JhengHei"/>
                <a:sym typeface="Microsoft JhengHei"/>
              </a:rPr>
              <a:t>創造力資優資源班</a:t>
            </a:r>
            <a:endParaRPr sz="3300" b="1">
              <a:solidFill>
                <a:schemeClr val="dk1"/>
              </a:solidFill>
              <a:latin typeface="Microsoft JhengHei"/>
              <a:ea typeface="Microsoft JhengHei"/>
              <a:cs typeface="Microsoft JhengHei"/>
              <a:sym typeface="Microsoft JhengHei"/>
            </a:endParaRPr>
          </a:p>
        </p:txBody>
      </p:sp>
      <p:sp>
        <p:nvSpPr>
          <p:cNvPr id="100" name="Google Shape;100;p19"/>
          <p:cNvSpPr txBox="1"/>
          <p:nvPr/>
        </p:nvSpPr>
        <p:spPr>
          <a:xfrm>
            <a:off x="1637525" y="3532125"/>
            <a:ext cx="2208300" cy="298800"/>
          </a:xfrm>
          <a:prstGeom prst="rect">
            <a:avLst/>
          </a:prstGeom>
          <a:noFill/>
          <a:ln>
            <a:noFill/>
          </a:ln>
        </p:spPr>
        <p:txBody>
          <a:bodyPr spcFirstLastPara="1" wrap="square" lIns="0" tIns="6350" rIns="0" bIns="0" anchor="t" anchorCtr="0">
            <a:spAutoFit/>
          </a:bodyPr>
          <a:lstStyle/>
          <a:p>
            <a:pPr marL="12700" marR="0" lvl="0" indent="0" algn="l" rtl="0">
              <a:lnSpc>
                <a:spcPct val="100000"/>
              </a:lnSpc>
              <a:spcBef>
                <a:spcPts val="0"/>
              </a:spcBef>
              <a:spcAft>
                <a:spcPts val="0"/>
              </a:spcAft>
              <a:buNone/>
            </a:pPr>
            <a:r>
              <a:rPr lang="zh-TW" sz="1900">
                <a:solidFill>
                  <a:srgbClr val="333333"/>
                </a:solidFill>
                <a:latin typeface="Microsoft JhengHei"/>
                <a:ea typeface="Microsoft JhengHei"/>
                <a:cs typeface="Microsoft JhengHei"/>
                <a:sym typeface="Microsoft JhengHei"/>
              </a:rPr>
              <a:t>資優班老師   張恩振</a:t>
            </a:r>
            <a:endParaRPr sz="1900">
              <a:solidFill>
                <a:schemeClr val="dk1"/>
              </a:solidFill>
              <a:latin typeface="Microsoft JhengHei"/>
              <a:ea typeface="Microsoft JhengHei"/>
              <a:cs typeface="Microsoft JhengHei"/>
              <a:sym typeface="Microsoft JhengHei"/>
            </a:endParaRPr>
          </a:p>
        </p:txBody>
      </p:sp>
      <p:sp>
        <p:nvSpPr>
          <p:cNvPr id="101" name="Google Shape;101;p19"/>
          <p:cNvSpPr txBox="1"/>
          <p:nvPr/>
        </p:nvSpPr>
        <p:spPr>
          <a:xfrm rot="-678338">
            <a:off x="4636213" y="664636"/>
            <a:ext cx="1638300" cy="1061829"/>
          </a:xfrm>
          <a:prstGeom prst="rect">
            <a:avLst/>
          </a:prstGeom>
          <a:noFill/>
          <a:ln>
            <a:noFill/>
          </a:ln>
        </p:spPr>
        <p:txBody>
          <a:bodyPr spcFirstLastPara="1" wrap="square" lIns="45725" tIns="22850" rIns="45725" bIns="22850" anchor="t" anchorCtr="0">
            <a:spAutoFit/>
          </a:bodyPr>
          <a:lstStyle/>
          <a:p>
            <a:pPr marL="0" marR="0" lvl="0" indent="0" algn="ctr" rtl="0">
              <a:spcBef>
                <a:spcPts val="0"/>
              </a:spcBef>
              <a:spcAft>
                <a:spcPts val="0"/>
              </a:spcAft>
              <a:buNone/>
            </a:pPr>
            <a:r>
              <a:rPr lang="zh-TW" sz="2200" b="1">
                <a:solidFill>
                  <a:schemeClr val="dk1"/>
                </a:solidFill>
                <a:latin typeface="Calibri"/>
                <a:ea typeface="Calibri"/>
                <a:cs typeface="Calibri"/>
                <a:sym typeface="Calibri"/>
              </a:rPr>
              <a:t>Qing-xi</a:t>
            </a:r>
            <a:endParaRPr sz="700"/>
          </a:p>
          <a:p>
            <a:pPr marL="0" marR="0" lvl="0" indent="0" algn="ctr" rtl="0">
              <a:spcBef>
                <a:spcPts val="0"/>
              </a:spcBef>
              <a:spcAft>
                <a:spcPts val="0"/>
              </a:spcAft>
              <a:buNone/>
            </a:pPr>
            <a:r>
              <a:rPr lang="zh-TW" sz="2200" b="1">
                <a:solidFill>
                  <a:schemeClr val="dk1"/>
                </a:solidFill>
                <a:latin typeface="Calibri"/>
                <a:ea typeface="Calibri"/>
                <a:cs typeface="Calibri"/>
                <a:sym typeface="Calibri"/>
              </a:rPr>
              <a:t>Elementary</a:t>
            </a:r>
            <a:endParaRPr sz="700"/>
          </a:p>
          <a:p>
            <a:pPr marL="0" marR="0" lvl="0" indent="0" algn="ctr" rtl="0">
              <a:spcBef>
                <a:spcPts val="0"/>
              </a:spcBef>
              <a:spcAft>
                <a:spcPts val="0"/>
              </a:spcAft>
              <a:buNone/>
            </a:pPr>
            <a:r>
              <a:rPr lang="zh-TW" sz="2200" b="1">
                <a:solidFill>
                  <a:schemeClr val="dk1"/>
                </a:solidFill>
                <a:latin typeface="Calibri"/>
                <a:ea typeface="Calibri"/>
                <a:cs typeface="Calibri"/>
                <a:sym typeface="Calibri"/>
              </a:rPr>
              <a:t>School</a:t>
            </a:r>
            <a:endParaRPr sz="7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25"/>
          <p:cNvSpPr txBox="1"/>
          <p:nvPr/>
        </p:nvSpPr>
        <p:spPr>
          <a:xfrm>
            <a:off x="5053063" y="2573079"/>
            <a:ext cx="4205100" cy="2506500"/>
          </a:xfrm>
          <a:prstGeom prst="rect">
            <a:avLst/>
          </a:prstGeom>
          <a:noFill/>
          <a:ln>
            <a:noFill/>
          </a:ln>
        </p:spPr>
        <p:txBody>
          <a:bodyPr spcFirstLastPara="1" wrap="square" lIns="0" tIns="121925" rIns="0" bIns="0" anchor="t" anchorCtr="0">
            <a:spAutoFit/>
          </a:bodyPr>
          <a:lstStyle/>
          <a:p>
            <a:pPr marL="12700" marR="0" lvl="0" indent="0" algn="l" rtl="0">
              <a:lnSpc>
                <a:spcPct val="100000"/>
              </a:lnSpc>
              <a:spcBef>
                <a:spcPts val="0"/>
              </a:spcBef>
              <a:spcAft>
                <a:spcPts val="0"/>
              </a:spcAft>
              <a:buNone/>
            </a:pPr>
            <a:r>
              <a:rPr lang="zh-TW" sz="1900" b="1">
                <a:solidFill>
                  <a:srgbClr val="0E0D0C"/>
                </a:solidFill>
                <a:latin typeface="Microsoft JhengHei"/>
                <a:ea typeface="Microsoft JhengHei"/>
                <a:cs typeface="Microsoft JhengHei"/>
                <a:sym typeface="Microsoft JhengHei"/>
              </a:rPr>
              <a:t>校本資優方案/區域性資優方案</a:t>
            </a:r>
            <a:endParaRPr sz="1900">
              <a:solidFill>
                <a:schemeClr val="dk1"/>
              </a:solidFill>
              <a:latin typeface="Microsoft JhengHei"/>
              <a:ea typeface="Microsoft JhengHei"/>
              <a:cs typeface="Microsoft JhengHei"/>
              <a:sym typeface="Microsoft JhengHei"/>
            </a:endParaRPr>
          </a:p>
          <a:p>
            <a:pPr marL="88900" marR="1727200" lvl="0" indent="0" algn="l" rtl="0">
              <a:lnSpc>
                <a:spcPct val="108222"/>
              </a:lnSpc>
              <a:spcBef>
                <a:spcPts val="1400"/>
              </a:spcBef>
              <a:spcAft>
                <a:spcPts val="0"/>
              </a:spcAft>
              <a:buNone/>
            </a:pPr>
            <a:r>
              <a:rPr lang="zh-TW" sz="2100">
                <a:solidFill>
                  <a:srgbClr val="0E0D0C"/>
                </a:solidFill>
                <a:latin typeface="Microsoft JhengHei"/>
                <a:ea typeface="Microsoft JhengHei"/>
                <a:cs typeface="Microsoft JhengHei"/>
                <a:sym typeface="Microsoft JhengHei"/>
              </a:rPr>
              <a:t>變動低</a:t>
            </a:r>
            <a:endParaRPr sz="2100">
              <a:solidFill>
                <a:srgbClr val="0E0D0C"/>
              </a:solidFill>
              <a:latin typeface="Microsoft JhengHei"/>
              <a:ea typeface="Microsoft JhengHei"/>
              <a:cs typeface="Microsoft JhengHei"/>
              <a:sym typeface="Microsoft JhengHei"/>
            </a:endParaRPr>
          </a:p>
          <a:p>
            <a:pPr marL="88900" marR="1727200" lvl="0" indent="0" algn="l" rtl="0">
              <a:lnSpc>
                <a:spcPct val="108222"/>
              </a:lnSpc>
              <a:spcBef>
                <a:spcPts val="1400"/>
              </a:spcBef>
              <a:spcAft>
                <a:spcPts val="0"/>
              </a:spcAft>
              <a:buNone/>
            </a:pPr>
            <a:r>
              <a:rPr lang="zh-TW" sz="2100">
                <a:solidFill>
                  <a:srgbClr val="0E0D0C"/>
                </a:solidFill>
                <a:latin typeface="Microsoft JhengHei"/>
                <a:ea typeface="Microsoft JhengHei"/>
                <a:cs typeface="Microsoft JhengHei"/>
                <a:sym typeface="Microsoft JhengHei"/>
              </a:rPr>
              <a:t>主題式</a:t>
            </a:r>
            <a:endParaRPr sz="2100">
              <a:solidFill>
                <a:srgbClr val="0E0D0C"/>
              </a:solidFill>
              <a:latin typeface="Microsoft JhengHei"/>
              <a:ea typeface="Microsoft JhengHei"/>
              <a:cs typeface="Microsoft JhengHei"/>
              <a:sym typeface="Microsoft JhengHei"/>
            </a:endParaRPr>
          </a:p>
          <a:p>
            <a:pPr marL="88900" marR="1727200" lvl="0" indent="0" algn="l" rtl="0">
              <a:lnSpc>
                <a:spcPct val="108222"/>
              </a:lnSpc>
              <a:spcBef>
                <a:spcPts val="1400"/>
              </a:spcBef>
              <a:spcAft>
                <a:spcPts val="0"/>
              </a:spcAft>
              <a:buNone/>
            </a:pPr>
            <a:r>
              <a:rPr lang="zh-TW" sz="2100">
                <a:solidFill>
                  <a:srgbClr val="0E0D0C"/>
                </a:solidFill>
                <a:latin typeface="Microsoft JhengHei"/>
                <a:ea typeface="Microsoft JhengHei"/>
                <a:cs typeface="Microsoft JhengHei"/>
                <a:sym typeface="Microsoft JhengHei"/>
              </a:rPr>
              <a:t>接送問題</a:t>
            </a:r>
            <a:endParaRPr sz="2100">
              <a:solidFill>
                <a:srgbClr val="0E0D0C"/>
              </a:solidFill>
              <a:latin typeface="Microsoft JhengHei"/>
              <a:ea typeface="Microsoft JhengHei"/>
              <a:cs typeface="Microsoft JhengHei"/>
              <a:sym typeface="Microsoft JhengHei"/>
            </a:endParaRPr>
          </a:p>
          <a:p>
            <a:pPr marL="88900" marR="1727200" lvl="0" indent="0" algn="l" rtl="0">
              <a:lnSpc>
                <a:spcPct val="108222"/>
              </a:lnSpc>
              <a:spcBef>
                <a:spcPts val="1400"/>
              </a:spcBef>
              <a:spcAft>
                <a:spcPts val="0"/>
              </a:spcAft>
              <a:buNone/>
            </a:pPr>
            <a:r>
              <a:rPr lang="zh-TW" sz="2100">
                <a:solidFill>
                  <a:srgbClr val="0E0D0C"/>
                </a:solidFill>
                <a:latin typeface="Microsoft JhengHei"/>
                <a:ea typeface="Microsoft JhengHei"/>
                <a:cs typeface="Microsoft JhengHei"/>
                <a:sym typeface="Microsoft JhengHei"/>
              </a:rPr>
              <a:t>每週2-3節</a:t>
            </a:r>
            <a:endParaRPr sz="500"/>
          </a:p>
        </p:txBody>
      </p:sp>
      <p:sp>
        <p:nvSpPr>
          <p:cNvPr id="171" name="Google Shape;171;p25"/>
          <p:cNvSpPr txBox="1"/>
          <p:nvPr/>
        </p:nvSpPr>
        <p:spPr>
          <a:xfrm>
            <a:off x="723900" y="2580409"/>
            <a:ext cx="3615900" cy="2522100"/>
          </a:xfrm>
          <a:prstGeom prst="rect">
            <a:avLst/>
          </a:prstGeom>
          <a:noFill/>
          <a:ln>
            <a:noFill/>
          </a:ln>
        </p:spPr>
        <p:txBody>
          <a:bodyPr spcFirstLastPara="1" wrap="square" lIns="0" tIns="137150" rIns="0" bIns="0" anchor="t" anchorCtr="0">
            <a:spAutoFit/>
          </a:bodyPr>
          <a:lstStyle/>
          <a:p>
            <a:pPr marL="12700" marR="0" lvl="0" indent="0" algn="l" rtl="0">
              <a:lnSpc>
                <a:spcPct val="100000"/>
              </a:lnSpc>
              <a:spcBef>
                <a:spcPts val="0"/>
              </a:spcBef>
              <a:spcAft>
                <a:spcPts val="0"/>
              </a:spcAft>
              <a:buNone/>
            </a:pPr>
            <a:r>
              <a:rPr lang="zh-TW" sz="1900" b="1">
                <a:solidFill>
                  <a:srgbClr val="0E0D0C"/>
                </a:solidFill>
                <a:latin typeface="Microsoft JhengHei"/>
                <a:ea typeface="Microsoft JhengHei"/>
                <a:cs typeface="Microsoft JhengHei"/>
                <a:sym typeface="Microsoft JhengHei"/>
              </a:rPr>
              <a:t>資優資源班</a:t>
            </a:r>
            <a:r>
              <a:rPr lang="zh-TW" sz="1900">
                <a:solidFill>
                  <a:srgbClr val="0E0D0C"/>
                </a:solidFill>
                <a:latin typeface="Arial"/>
                <a:ea typeface="Arial"/>
                <a:cs typeface="Arial"/>
                <a:sym typeface="Arial"/>
              </a:rPr>
              <a:t>(</a:t>
            </a:r>
            <a:r>
              <a:rPr lang="zh-TW" sz="1900" b="1">
                <a:solidFill>
                  <a:srgbClr val="0E0D0C"/>
                </a:solidFill>
                <a:latin typeface="Microsoft JhengHei"/>
                <a:ea typeface="Microsoft JhengHei"/>
                <a:cs typeface="Microsoft JhengHei"/>
                <a:sym typeface="Microsoft JhengHei"/>
              </a:rPr>
              <a:t>無須遷戶籍</a:t>
            </a:r>
            <a:r>
              <a:rPr lang="zh-TW" sz="1900">
                <a:solidFill>
                  <a:srgbClr val="0E0D0C"/>
                </a:solidFill>
                <a:latin typeface="Arial"/>
                <a:ea typeface="Arial"/>
                <a:cs typeface="Arial"/>
                <a:sym typeface="Arial"/>
              </a:rPr>
              <a:t>)</a:t>
            </a:r>
            <a:endParaRPr sz="1900">
              <a:solidFill>
                <a:schemeClr val="dk1"/>
              </a:solidFill>
              <a:latin typeface="Arial"/>
              <a:ea typeface="Arial"/>
              <a:cs typeface="Arial"/>
              <a:sym typeface="Arial"/>
            </a:endParaRPr>
          </a:p>
          <a:p>
            <a:pPr marL="88900" marR="1727200" lvl="0" indent="0" algn="l" rtl="0">
              <a:lnSpc>
                <a:spcPct val="108222"/>
              </a:lnSpc>
              <a:spcBef>
                <a:spcPts val="1400"/>
              </a:spcBef>
              <a:spcAft>
                <a:spcPts val="0"/>
              </a:spcAft>
              <a:buNone/>
            </a:pPr>
            <a:r>
              <a:rPr lang="zh-TW" sz="2100">
                <a:solidFill>
                  <a:srgbClr val="0E0D0C"/>
                </a:solidFill>
                <a:latin typeface="Microsoft JhengHei"/>
                <a:ea typeface="Microsoft JhengHei"/>
                <a:cs typeface="Microsoft JhengHei"/>
                <a:sym typeface="Microsoft JhengHei"/>
              </a:rPr>
              <a:t>系統性</a:t>
            </a:r>
            <a:endParaRPr sz="2100">
              <a:solidFill>
                <a:srgbClr val="0E0D0C"/>
              </a:solidFill>
              <a:latin typeface="Microsoft JhengHei"/>
              <a:ea typeface="Microsoft JhengHei"/>
              <a:cs typeface="Microsoft JhengHei"/>
              <a:sym typeface="Microsoft JhengHei"/>
            </a:endParaRPr>
          </a:p>
          <a:p>
            <a:pPr marL="88900" marR="1727200" lvl="0" indent="0" algn="l" rtl="0">
              <a:lnSpc>
                <a:spcPct val="108222"/>
              </a:lnSpc>
              <a:spcBef>
                <a:spcPts val="1400"/>
              </a:spcBef>
              <a:spcAft>
                <a:spcPts val="0"/>
              </a:spcAft>
              <a:buNone/>
            </a:pPr>
            <a:r>
              <a:rPr lang="zh-TW" sz="2100">
                <a:solidFill>
                  <a:srgbClr val="0E0D0C"/>
                </a:solidFill>
                <a:latin typeface="Microsoft JhengHei"/>
                <a:ea typeface="Microsoft JhengHei"/>
                <a:cs typeface="Microsoft JhengHei"/>
                <a:sym typeface="Microsoft JhengHei"/>
              </a:rPr>
              <a:t>延伸性</a:t>
            </a:r>
            <a:endParaRPr sz="2100">
              <a:solidFill>
                <a:srgbClr val="0E0D0C"/>
              </a:solidFill>
              <a:latin typeface="Microsoft JhengHei"/>
              <a:ea typeface="Microsoft JhengHei"/>
              <a:cs typeface="Microsoft JhengHei"/>
              <a:sym typeface="Microsoft JhengHei"/>
            </a:endParaRPr>
          </a:p>
          <a:p>
            <a:pPr marL="88900" marR="1727200" lvl="0" indent="0" algn="l" rtl="0">
              <a:lnSpc>
                <a:spcPct val="108222"/>
              </a:lnSpc>
              <a:spcBef>
                <a:spcPts val="1400"/>
              </a:spcBef>
              <a:spcAft>
                <a:spcPts val="0"/>
              </a:spcAft>
              <a:buNone/>
            </a:pPr>
            <a:r>
              <a:rPr lang="zh-TW" sz="2100">
                <a:solidFill>
                  <a:srgbClr val="0E0D0C"/>
                </a:solidFill>
                <a:latin typeface="Microsoft JhengHei"/>
                <a:ea typeface="Microsoft JhengHei"/>
                <a:cs typeface="Microsoft JhengHei"/>
                <a:sym typeface="Microsoft JhengHei"/>
              </a:rPr>
              <a:t>能⼒累積</a:t>
            </a:r>
            <a:endParaRPr sz="2100">
              <a:solidFill>
                <a:srgbClr val="0E0D0C"/>
              </a:solidFill>
              <a:latin typeface="Microsoft JhengHei"/>
              <a:ea typeface="Microsoft JhengHei"/>
              <a:cs typeface="Microsoft JhengHei"/>
              <a:sym typeface="Microsoft JhengHei"/>
            </a:endParaRPr>
          </a:p>
          <a:p>
            <a:pPr marL="88900" marR="1727200" lvl="0" indent="0" algn="l" rtl="0">
              <a:lnSpc>
                <a:spcPct val="108222"/>
              </a:lnSpc>
              <a:spcBef>
                <a:spcPts val="1400"/>
              </a:spcBef>
              <a:spcAft>
                <a:spcPts val="0"/>
              </a:spcAft>
              <a:buNone/>
            </a:pPr>
            <a:r>
              <a:rPr lang="zh-TW" sz="2100">
                <a:solidFill>
                  <a:schemeClr val="dk1"/>
                </a:solidFill>
                <a:latin typeface="Microsoft JhengHei"/>
                <a:ea typeface="Microsoft JhengHei"/>
                <a:cs typeface="Microsoft JhengHei"/>
                <a:sym typeface="Microsoft JhengHei"/>
              </a:rPr>
              <a:t>每週5節以上</a:t>
            </a:r>
            <a:endParaRPr sz="2100">
              <a:solidFill>
                <a:schemeClr val="dk1"/>
              </a:solidFill>
              <a:latin typeface="Microsoft JhengHei"/>
              <a:ea typeface="Microsoft JhengHei"/>
              <a:cs typeface="Microsoft JhengHei"/>
              <a:sym typeface="Microsoft JhengHei"/>
            </a:endParaRPr>
          </a:p>
        </p:txBody>
      </p:sp>
      <p:sp>
        <p:nvSpPr>
          <p:cNvPr id="172" name="Google Shape;172;p25"/>
          <p:cNvSpPr txBox="1"/>
          <p:nvPr/>
        </p:nvSpPr>
        <p:spPr>
          <a:xfrm>
            <a:off x="2549022" y="3633625"/>
            <a:ext cx="1243063" cy="461665"/>
          </a:xfrm>
          <a:prstGeom prst="rect">
            <a:avLst/>
          </a:prstGeom>
          <a:noFill/>
          <a:ln>
            <a:noFill/>
          </a:ln>
        </p:spPr>
        <p:txBody>
          <a:bodyPr spcFirstLastPara="1" wrap="square" lIns="45725" tIns="22850" rIns="45725" bIns="22850" anchor="t" anchorCtr="0">
            <a:spAutoFit/>
          </a:bodyPr>
          <a:lstStyle/>
          <a:p>
            <a:pPr marL="0" marR="0" lvl="0" indent="0" algn="ctr" rtl="0">
              <a:spcBef>
                <a:spcPts val="0"/>
              </a:spcBef>
              <a:spcAft>
                <a:spcPts val="0"/>
              </a:spcAft>
              <a:buNone/>
            </a:pPr>
            <a:r>
              <a:rPr lang="zh-TW" sz="2700">
                <a:solidFill>
                  <a:srgbClr val="FF0000"/>
                </a:solidFill>
                <a:latin typeface="Microsoft JhengHei"/>
                <a:ea typeface="Microsoft JhengHei"/>
                <a:cs typeface="Microsoft JhengHei"/>
                <a:sym typeface="Microsoft JhengHei"/>
              </a:rPr>
              <a:t>需轉學</a:t>
            </a:r>
            <a:endParaRPr sz="700"/>
          </a:p>
        </p:txBody>
      </p:sp>
      <p:sp>
        <p:nvSpPr>
          <p:cNvPr id="173" name="Google Shape;173;p25"/>
          <p:cNvSpPr txBox="1"/>
          <p:nvPr/>
        </p:nvSpPr>
        <p:spPr>
          <a:xfrm>
            <a:off x="7277100" y="3633625"/>
            <a:ext cx="1638300" cy="461665"/>
          </a:xfrm>
          <a:prstGeom prst="rect">
            <a:avLst/>
          </a:prstGeom>
          <a:noFill/>
          <a:ln>
            <a:noFill/>
          </a:ln>
        </p:spPr>
        <p:txBody>
          <a:bodyPr spcFirstLastPara="1" wrap="square" lIns="45725" tIns="22850" rIns="45725" bIns="22850" anchor="t" anchorCtr="0">
            <a:spAutoFit/>
          </a:bodyPr>
          <a:lstStyle/>
          <a:p>
            <a:pPr marL="0" marR="0" lvl="0" indent="0" algn="ctr" rtl="0">
              <a:spcBef>
                <a:spcPts val="0"/>
              </a:spcBef>
              <a:spcAft>
                <a:spcPts val="0"/>
              </a:spcAft>
              <a:buNone/>
            </a:pPr>
            <a:r>
              <a:rPr lang="zh-TW" sz="2700">
                <a:solidFill>
                  <a:srgbClr val="FF0000"/>
                </a:solidFill>
                <a:latin typeface="Microsoft JhengHei"/>
                <a:ea typeface="Microsoft JhengHei"/>
                <a:cs typeface="Microsoft JhengHei"/>
                <a:sym typeface="Microsoft JhengHei"/>
              </a:rPr>
              <a:t>不需轉學</a:t>
            </a:r>
            <a:endParaRPr sz="700"/>
          </a:p>
        </p:txBody>
      </p:sp>
      <p:sp>
        <p:nvSpPr>
          <p:cNvPr id="174" name="Google Shape;174;p25"/>
          <p:cNvSpPr txBox="1"/>
          <p:nvPr/>
        </p:nvSpPr>
        <p:spPr>
          <a:xfrm>
            <a:off x="533400" y="742325"/>
            <a:ext cx="5160600" cy="969600"/>
          </a:xfrm>
          <a:prstGeom prst="rect">
            <a:avLst/>
          </a:prstGeom>
          <a:noFill/>
          <a:ln>
            <a:noFill/>
          </a:ln>
        </p:spPr>
        <p:txBody>
          <a:bodyPr spcFirstLastPara="1" wrap="square" lIns="45725" tIns="22850" rIns="45725" bIns="22850" anchor="t" anchorCtr="0">
            <a:spAutoFit/>
          </a:bodyPr>
          <a:lstStyle/>
          <a:p>
            <a:pPr marL="0" marR="0" lvl="0" indent="0" algn="l" rtl="0">
              <a:spcBef>
                <a:spcPts val="0"/>
              </a:spcBef>
              <a:spcAft>
                <a:spcPts val="0"/>
              </a:spcAft>
              <a:buNone/>
            </a:pPr>
            <a:r>
              <a:rPr lang="zh-TW" sz="3000" b="1">
                <a:solidFill>
                  <a:srgbClr val="FFFFFF"/>
                </a:solidFill>
                <a:latin typeface="Microsoft JhengHei"/>
                <a:ea typeface="Microsoft JhengHei"/>
                <a:cs typeface="Microsoft JhengHei"/>
                <a:sym typeface="Microsoft JhengHei"/>
              </a:rPr>
              <a:t>若通過創造能力資優鑑定後，</a:t>
            </a:r>
            <a:br>
              <a:rPr lang="zh-TW" sz="3000" b="1">
                <a:solidFill>
                  <a:srgbClr val="FFFFFF"/>
                </a:solidFill>
                <a:latin typeface="Microsoft JhengHei"/>
                <a:ea typeface="Microsoft JhengHei"/>
                <a:cs typeface="Microsoft JhengHei"/>
                <a:sym typeface="Microsoft JhengHei"/>
              </a:rPr>
            </a:br>
            <a:r>
              <a:rPr lang="zh-TW" sz="3000" b="1">
                <a:solidFill>
                  <a:srgbClr val="FFFFFF"/>
                </a:solidFill>
                <a:latin typeface="Microsoft JhengHei"/>
                <a:ea typeface="Microsoft JhengHei"/>
                <a:cs typeface="Microsoft JhengHei"/>
                <a:sym typeface="Microsoft JhengHei"/>
              </a:rPr>
              <a:t>一定要轉學嗎？</a:t>
            </a:r>
            <a:endParaRPr sz="300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27"/>
          <p:cNvSpPr/>
          <p:nvPr/>
        </p:nvSpPr>
        <p:spPr>
          <a:xfrm>
            <a:off x="0" y="3234723"/>
            <a:ext cx="1348740" cy="1908810"/>
          </a:xfrm>
          <a:custGeom>
            <a:avLst/>
            <a:gdLst/>
            <a:ahLst/>
            <a:cxnLst/>
            <a:rect l="l" t="t" r="r" b="b"/>
            <a:pathLst>
              <a:path w="2697480" h="3817620" extrusionOk="0">
                <a:moveTo>
                  <a:pt x="2549065" y="3817552"/>
                </a:moveTo>
                <a:lnTo>
                  <a:pt x="0" y="3817552"/>
                </a:lnTo>
                <a:lnTo>
                  <a:pt x="0" y="0"/>
                </a:lnTo>
                <a:lnTo>
                  <a:pt x="69125" y="18980"/>
                </a:lnTo>
                <a:lnTo>
                  <a:pt x="117147" y="32793"/>
                </a:lnTo>
                <a:lnTo>
                  <a:pt x="165050" y="47056"/>
                </a:lnTo>
                <a:lnTo>
                  <a:pt x="212826" y="61771"/>
                </a:lnTo>
                <a:lnTo>
                  <a:pt x="260470" y="76939"/>
                </a:lnTo>
                <a:lnTo>
                  <a:pt x="307975" y="92560"/>
                </a:lnTo>
                <a:lnTo>
                  <a:pt x="355334" y="108635"/>
                </a:lnTo>
                <a:lnTo>
                  <a:pt x="402540" y="125165"/>
                </a:lnTo>
                <a:lnTo>
                  <a:pt x="449588" y="142151"/>
                </a:lnTo>
                <a:lnTo>
                  <a:pt x="496471" y="159593"/>
                </a:lnTo>
                <a:lnTo>
                  <a:pt x="543181" y="177493"/>
                </a:lnTo>
                <a:lnTo>
                  <a:pt x="589713" y="195850"/>
                </a:lnTo>
                <a:lnTo>
                  <a:pt x="636059" y="214667"/>
                </a:lnTo>
                <a:lnTo>
                  <a:pt x="682214" y="233943"/>
                </a:lnTo>
                <a:lnTo>
                  <a:pt x="728171" y="253679"/>
                </a:lnTo>
                <a:lnTo>
                  <a:pt x="773923" y="273876"/>
                </a:lnTo>
                <a:lnTo>
                  <a:pt x="819464" y="294536"/>
                </a:lnTo>
                <a:lnTo>
                  <a:pt x="864786" y="315658"/>
                </a:lnTo>
                <a:lnTo>
                  <a:pt x="909885" y="337244"/>
                </a:lnTo>
                <a:lnTo>
                  <a:pt x="954752" y="359293"/>
                </a:lnTo>
                <a:lnTo>
                  <a:pt x="999381" y="381808"/>
                </a:lnTo>
                <a:lnTo>
                  <a:pt x="1043767" y="404789"/>
                </a:lnTo>
                <a:lnTo>
                  <a:pt x="1087901" y="428237"/>
                </a:lnTo>
                <a:lnTo>
                  <a:pt x="1131779" y="452151"/>
                </a:lnTo>
                <a:lnTo>
                  <a:pt x="1175392" y="476535"/>
                </a:lnTo>
                <a:lnTo>
                  <a:pt x="1218735" y="501387"/>
                </a:lnTo>
                <a:lnTo>
                  <a:pt x="1261801" y="526708"/>
                </a:lnTo>
                <a:lnTo>
                  <a:pt x="1304584" y="552501"/>
                </a:lnTo>
                <a:lnTo>
                  <a:pt x="1347076" y="578764"/>
                </a:lnTo>
                <a:lnTo>
                  <a:pt x="1389272" y="605500"/>
                </a:lnTo>
                <a:lnTo>
                  <a:pt x="1431165" y="632708"/>
                </a:lnTo>
                <a:lnTo>
                  <a:pt x="1472748" y="660390"/>
                </a:lnTo>
                <a:lnTo>
                  <a:pt x="1514014" y="688547"/>
                </a:lnTo>
                <a:lnTo>
                  <a:pt x="1551280" y="714444"/>
                </a:lnTo>
                <a:lnTo>
                  <a:pt x="1588903" y="741037"/>
                </a:lnTo>
                <a:lnTo>
                  <a:pt x="1626818" y="768320"/>
                </a:lnTo>
                <a:lnTo>
                  <a:pt x="1664963" y="796285"/>
                </a:lnTo>
                <a:lnTo>
                  <a:pt x="1703275" y="824924"/>
                </a:lnTo>
                <a:lnTo>
                  <a:pt x="1741690" y="854231"/>
                </a:lnTo>
                <a:lnTo>
                  <a:pt x="1780145" y="884198"/>
                </a:lnTo>
                <a:lnTo>
                  <a:pt x="1818576" y="914818"/>
                </a:lnTo>
                <a:lnTo>
                  <a:pt x="1856921" y="946083"/>
                </a:lnTo>
                <a:lnTo>
                  <a:pt x="1895116" y="977986"/>
                </a:lnTo>
                <a:lnTo>
                  <a:pt x="1933097" y="1010520"/>
                </a:lnTo>
                <a:lnTo>
                  <a:pt x="1970802" y="1043678"/>
                </a:lnTo>
                <a:lnTo>
                  <a:pt x="2008167" y="1077451"/>
                </a:lnTo>
                <a:lnTo>
                  <a:pt x="2045128" y="1111834"/>
                </a:lnTo>
                <a:lnTo>
                  <a:pt x="2081624" y="1146818"/>
                </a:lnTo>
                <a:lnTo>
                  <a:pt x="2117589" y="1182396"/>
                </a:lnTo>
                <a:lnTo>
                  <a:pt x="2152961" y="1218561"/>
                </a:lnTo>
                <a:lnTo>
                  <a:pt x="2187677" y="1255306"/>
                </a:lnTo>
                <a:lnTo>
                  <a:pt x="2221673" y="1292623"/>
                </a:lnTo>
                <a:lnTo>
                  <a:pt x="2254886" y="1330505"/>
                </a:lnTo>
                <a:lnTo>
                  <a:pt x="2287253" y="1368944"/>
                </a:lnTo>
                <a:lnTo>
                  <a:pt x="2318710" y="1407934"/>
                </a:lnTo>
                <a:lnTo>
                  <a:pt x="2349194" y="1447467"/>
                </a:lnTo>
                <a:lnTo>
                  <a:pt x="2378643" y="1487535"/>
                </a:lnTo>
                <a:lnTo>
                  <a:pt x="2406991" y="1528132"/>
                </a:lnTo>
                <a:lnTo>
                  <a:pt x="2434177" y="1569250"/>
                </a:lnTo>
                <a:lnTo>
                  <a:pt x="2460137" y="1610881"/>
                </a:lnTo>
                <a:lnTo>
                  <a:pt x="2484807" y="1653019"/>
                </a:lnTo>
                <a:lnTo>
                  <a:pt x="2508125" y="1695656"/>
                </a:lnTo>
                <a:lnTo>
                  <a:pt x="2530026" y="1738785"/>
                </a:lnTo>
                <a:lnTo>
                  <a:pt x="2550449" y="1782398"/>
                </a:lnTo>
                <a:lnTo>
                  <a:pt x="2569328" y="1826488"/>
                </a:lnTo>
                <a:lnTo>
                  <a:pt x="2586602" y="1871048"/>
                </a:lnTo>
                <a:lnTo>
                  <a:pt x="2602207" y="1916071"/>
                </a:lnTo>
                <a:lnTo>
                  <a:pt x="2616079" y="1961549"/>
                </a:lnTo>
                <a:lnTo>
                  <a:pt x="2628156" y="2007474"/>
                </a:lnTo>
                <a:lnTo>
                  <a:pt x="2638373" y="2053840"/>
                </a:lnTo>
                <a:lnTo>
                  <a:pt x="2646674" y="2096506"/>
                </a:lnTo>
                <a:lnTo>
                  <a:pt x="2653817" y="2140329"/>
                </a:lnTo>
                <a:lnTo>
                  <a:pt x="2661495" y="2189073"/>
                </a:lnTo>
                <a:lnTo>
                  <a:pt x="2668398" y="2237997"/>
                </a:lnTo>
                <a:lnTo>
                  <a:pt x="2674537" y="2287093"/>
                </a:lnTo>
                <a:lnTo>
                  <a:pt x="2679922" y="2336350"/>
                </a:lnTo>
                <a:lnTo>
                  <a:pt x="2684564" y="2385760"/>
                </a:lnTo>
                <a:lnTo>
                  <a:pt x="2688473" y="2435313"/>
                </a:lnTo>
                <a:lnTo>
                  <a:pt x="2691659" y="2485000"/>
                </a:lnTo>
                <a:lnTo>
                  <a:pt x="2694134" y="2534811"/>
                </a:lnTo>
                <a:lnTo>
                  <a:pt x="2695907" y="2584736"/>
                </a:lnTo>
                <a:lnTo>
                  <a:pt x="2696989" y="2634767"/>
                </a:lnTo>
                <a:lnTo>
                  <a:pt x="2697391" y="2684894"/>
                </a:lnTo>
                <a:lnTo>
                  <a:pt x="2697122" y="2735108"/>
                </a:lnTo>
                <a:lnTo>
                  <a:pt x="2696194" y="2785399"/>
                </a:lnTo>
                <a:lnTo>
                  <a:pt x="2694616" y="2835758"/>
                </a:lnTo>
                <a:lnTo>
                  <a:pt x="2692400" y="2886175"/>
                </a:lnTo>
                <a:lnTo>
                  <a:pt x="2689555" y="2936641"/>
                </a:lnTo>
                <a:lnTo>
                  <a:pt x="2686092" y="2987147"/>
                </a:lnTo>
                <a:lnTo>
                  <a:pt x="2682022" y="3037683"/>
                </a:lnTo>
                <a:lnTo>
                  <a:pt x="2677355" y="3088240"/>
                </a:lnTo>
                <a:lnTo>
                  <a:pt x="2672101" y="3138808"/>
                </a:lnTo>
                <a:lnTo>
                  <a:pt x="2666272" y="3189379"/>
                </a:lnTo>
                <a:lnTo>
                  <a:pt x="2659876" y="3239942"/>
                </a:lnTo>
                <a:lnTo>
                  <a:pt x="2652926" y="3290488"/>
                </a:lnTo>
                <a:lnTo>
                  <a:pt x="2645430" y="3341007"/>
                </a:lnTo>
                <a:lnTo>
                  <a:pt x="2637401" y="3391492"/>
                </a:lnTo>
                <a:lnTo>
                  <a:pt x="2628847" y="3441931"/>
                </a:lnTo>
                <a:lnTo>
                  <a:pt x="2619780" y="3492315"/>
                </a:lnTo>
                <a:lnTo>
                  <a:pt x="2610210" y="3542636"/>
                </a:lnTo>
                <a:lnTo>
                  <a:pt x="2600148" y="3592884"/>
                </a:lnTo>
                <a:lnTo>
                  <a:pt x="2589603" y="3643049"/>
                </a:lnTo>
                <a:lnTo>
                  <a:pt x="2578587" y="3693122"/>
                </a:lnTo>
                <a:lnTo>
                  <a:pt x="2567110" y="3743094"/>
                </a:lnTo>
                <a:lnTo>
                  <a:pt x="2555182" y="3792954"/>
                </a:lnTo>
                <a:lnTo>
                  <a:pt x="2549065" y="3817552"/>
                </a:lnTo>
                <a:close/>
              </a:path>
            </a:pathLst>
          </a:custGeom>
          <a:solidFill>
            <a:srgbClr val="FFD99E"/>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88" name="Google Shape;188;p27"/>
          <p:cNvSpPr/>
          <p:nvPr/>
        </p:nvSpPr>
        <p:spPr>
          <a:xfrm>
            <a:off x="2084" y="4955"/>
            <a:ext cx="1499773" cy="11049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89" name="Google Shape;189;p27"/>
          <p:cNvSpPr/>
          <p:nvPr/>
        </p:nvSpPr>
        <p:spPr>
          <a:xfrm>
            <a:off x="297834" y="1946166"/>
            <a:ext cx="2737168" cy="2801938"/>
          </a:xfrm>
          <a:custGeom>
            <a:avLst/>
            <a:gdLst/>
            <a:ahLst/>
            <a:cxnLst/>
            <a:rect l="l" t="t" r="r" b="b"/>
            <a:pathLst>
              <a:path w="5474335" h="5603875" extrusionOk="0">
                <a:moveTo>
                  <a:pt x="4097894" y="0"/>
                </a:moveTo>
                <a:lnTo>
                  <a:pt x="5000428" y="0"/>
                </a:lnTo>
                <a:lnTo>
                  <a:pt x="5016702" y="2449"/>
                </a:lnTo>
                <a:lnTo>
                  <a:pt x="5060892" y="12082"/>
                </a:lnTo>
                <a:lnTo>
                  <a:pt x="5103442" y="24469"/>
                </a:lnTo>
                <a:lnTo>
                  <a:pt x="5144239" y="39610"/>
                </a:lnTo>
                <a:lnTo>
                  <a:pt x="5183164" y="57506"/>
                </a:lnTo>
                <a:lnTo>
                  <a:pt x="5220103" y="78157"/>
                </a:lnTo>
                <a:lnTo>
                  <a:pt x="5254939" y="101563"/>
                </a:lnTo>
                <a:lnTo>
                  <a:pt x="5287556" y="127726"/>
                </a:lnTo>
                <a:lnTo>
                  <a:pt x="5317839" y="156645"/>
                </a:lnTo>
                <a:lnTo>
                  <a:pt x="5345670" y="188322"/>
                </a:lnTo>
                <a:lnTo>
                  <a:pt x="5370935" y="222756"/>
                </a:lnTo>
                <a:lnTo>
                  <a:pt x="5393516" y="259949"/>
                </a:lnTo>
                <a:lnTo>
                  <a:pt x="5413299" y="299901"/>
                </a:lnTo>
                <a:lnTo>
                  <a:pt x="5430167" y="342612"/>
                </a:lnTo>
                <a:lnTo>
                  <a:pt x="5444003" y="388083"/>
                </a:lnTo>
                <a:lnTo>
                  <a:pt x="5454692" y="436315"/>
                </a:lnTo>
                <a:lnTo>
                  <a:pt x="5462118" y="487307"/>
                </a:lnTo>
                <a:lnTo>
                  <a:pt x="5466165" y="541061"/>
                </a:lnTo>
                <a:lnTo>
                  <a:pt x="5466634" y="589020"/>
                </a:lnTo>
                <a:lnTo>
                  <a:pt x="5466557" y="841669"/>
                </a:lnTo>
                <a:lnTo>
                  <a:pt x="5466823" y="1331529"/>
                </a:lnTo>
                <a:lnTo>
                  <a:pt x="5468929" y="2232987"/>
                </a:lnTo>
                <a:lnTo>
                  <a:pt x="5474155" y="3476562"/>
                </a:lnTo>
                <a:lnTo>
                  <a:pt x="5471723" y="4042720"/>
                </a:lnTo>
                <a:lnTo>
                  <a:pt x="5456981" y="4509069"/>
                </a:lnTo>
                <a:lnTo>
                  <a:pt x="5440432" y="4825571"/>
                </a:lnTo>
                <a:lnTo>
                  <a:pt x="5432581" y="4942191"/>
                </a:lnTo>
                <a:lnTo>
                  <a:pt x="5430187" y="4998271"/>
                </a:lnTo>
                <a:lnTo>
                  <a:pt x="5424149" y="5052655"/>
                </a:lnTo>
                <a:lnTo>
                  <a:pt x="5414633" y="5105192"/>
                </a:lnTo>
                <a:lnTo>
                  <a:pt x="5401809" y="5155729"/>
                </a:lnTo>
                <a:lnTo>
                  <a:pt x="5385844" y="5204112"/>
                </a:lnTo>
                <a:lnTo>
                  <a:pt x="5366907" y="5250190"/>
                </a:lnTo>
                <a:lnTo>
                  <a:pt x="5345165" y="5293809"/>
                </a:lnTo>
                <a:lnTo>
                  <a:pt x="5320787" y="5334816"/>
                </a:lnTo>
                <a:lnTo>
                  <a:pt x="5293940" y="5373058"/>
                </a:lnTo>
                <a:lnTo>
                  <a:pt x="5264792" y="5408384"/>
                </a:lnTo>
                <a:lnTo>
                  <a:pt x="5233513" y="5440640"/>
                </a:lnTo>
                <a:lnTo>
                  <a:pt x="5200268" y="5469673"/>
                </a:lnTo>
                <a:lnTo>
                  <a:pt x="5165228" y="5495331"/>
                </a:lnTo>
                <a:lnTo>
                  <a:pt x="5128559" y="5517460"/>
                </a:lnTo>
                <a:lnTo>
                  <a:pt x="5090429" y="5535909"/>
                </a:lnTo>
                <a:lnTo>
                  <a:pt x="5051008" y="5550523"/>
                </a:lnTo>
                <a:lnTo>
                  <a:pt x="5010462" y="5561152"/>
                </a:lnTo>
                <a:lnTo>
                  <a:pt x="4968960" y="5567641"/>
                </a:lnTo>
                <a:lnTo>
                  <a:pt x="4926670" y="5569838"/>
                </a:lnTo>
                <a:lnTo>
                  <a:pt x="548415" y="5603688"/>
                </a:lnTo>
                <a:lnTo>
                  <a:pt x="507395" y="5603518"/>
                </a:lnTo>
                <a:lnTo>
                  <a:pt x="465451" y="5602327"/>
                </a:lnTo>
                <a:lnTo>
                  <a:pt x="422626" y="5599092"/>
                </a:lnTo>
                <a:lnTo>
                  <a:pt x="378986" y="5592794"/>
                </a:lnTo>
                <a:lnTo>
                  <a:pt x="334599" y="5582410"/>
                </a:lnTo>
                <a:lnTo>
                  <a:pt x="289534" y="5566920"/>
                </a:lnTo>
                <a:lnTo>
                  <a:pt x="243857" y="5545301"/>
                </a:lnTo>
                <a:lnTo>
                  <a:pt x="197637" y="5516533"/>
                </a:lnTo>
                <a:lnTo>
                  <a:pt x="150941" y="5479594"/>
                </a:lnTo>
                <a:lnTo>
                  <a:pt x="103837" y="5433463"/>
                </a:lnTo>
                <a:lnTo>
                  <a:pt x="80471" y="5402042"/>
                </a:lnTo>
                <a:lnTo>
                  <a:pt x="61642" y="5364232"/>
                </a:lnTo>
                <a:lnTo>
                  <a:pt x="46854" y="5321125"/>
                </a:lnTo>
                <a:lnTo>
                  <a:pt x="35612" y="5273814"/>
                </a:lnTo>
                <a:lnTo>
                  <a:pt x="27421" y="5223390"/>
                </a:lnTo>
                <a:lnTo>
                  <a:pt x="21785" y="5170947"/>
                </a:lnTo>
                <a:lnTo>
                  <a:pt x="18209" y="5117577"/>
                </a:lnTo>
                <a:lnTo>
                  <a:pt x="16199" y="5064373"/>
                </a:lnTo>
                <a:lnTo>
                  <a:pt x="15259" y="5012426"/>
                </a:lnTo>
                <a:lnTo>
                  <a:pt x="14893" y="4962830"/>
                </a:lnTo>
                <a:lnTo>
                  <a:pt x="15440" y="4509069"/>
                </a:lnTo>
                <a:lnTo>
                  <a:pt x="16620" y="3476562"/>
                </a:lnTo>
                <a:lnTo>
                  <a:pt x="17771" y="2345030"/>
                </a:lnTo>
                <a:lnTo>
                  <a:pt x="18303" y="1515937"/>
                </a:lnTo>
                <a:lnTo>
                  <a:pt x="15443" y="1174665"/>
                </a:lnTo>
                <a:lnTo>
                  <a:pt x="9151" y="841669"/>
                </a:lnTo>
                <a:lnTo>
                  <a:pt x="2859" y="589020"/>
                </a:lnTo>
                <a:lnTo>
                  <a:pt x="0" y="488788"/>
                </a:lnTo>
                <a:lnTo>
                  <a:pt x="123" y="450321"/>
                </a:lnTo>
                <a:lnTo>
                  <a:pt x="2214" y="374840"/>
                </a:lnTo>
                <a:lnTo>
                  <a:pt x="9208" y="302502"/>
                </a:lnTo>
                <a:lnTo>
                  <a:pt x="24041" y="234756"/>
                </a:lnTo>
                <a:lnTo>
                  <a:pt x="49648" y="173050"/>
                </a:lnTo>
                <a:lnTo>
                  <a:pt x="88965" y="118832"/>
                </a:lnTo>
                <a:lnTo>
                  <a:pt x="144927" y="73550"/>
                </a:lnTo>
                <a:lnTo>
                  <a:pt x="180067" y="54712"/>
                </a:lnTo>
                <a:lnTo>
                  <a:pt x="220469" y="38652"/>
                </a:lnTo>
                <a:lnTo>
                  <a:pt x="236123" y="34196"/>
                </a:lnTo>
                <a:lnTo>
                  <a:pt x="1421312" y="34196"/>
                </a:lnTo>
                <a:lnTo>
                  <a:pt x="4097894" y="0"/>
                </a:lnTo>
                <a:close/>
              </a:path>
              <a:path w="5474335" h="5603875" extrusionOk="0">
                <a:moveTo>
                  <a:pt x="442036" y="5801"/>
                </a:moveTo>
                <a:lnTo>
                  <a:pt x="514252" y="6341"/>
                </a:lnTo>
                <a:lnTo>
                  <a:pt x="642008" y="12450"/>
                </a:lnTo>
                <a:lnTo>
                  <a:pt x="971333" y="24748"/>
                </a:lnTo>
                <a:lnTo>
                  <a:pt x="1421312" y="34196"/>
                </a:lnTo>
                <a:lnTo>
                  <a:pt x="236123" y="34196"/>
                </a:lnTo>
                <a:lnTo>
                  <a:pt x="266500" y="25550"/>
                </a:lnTo>
                <a:lnTo>
                  <a:pt x="318527" y="15586"/>
                </a:lnTo>
                <a:lnTo>
                  <a:pt x="376916" y="8943"/>
                </a:lnTo>
                <a:lnTo>
                  <a:pt x="442036" y="5801"/>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90" name="Google Shape;190;p27"/>
          <p:cNvSpPr/>
          <p:nvPr/>
        </p:nvSpPr>
        <p:spPr>
          <a:xfrm>
            <a:off x="6108363" y="515279"/>
            <a:ext cx="3035637" cy="4232731"/>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91" name="Google Shape;191;p27"/>
          <p:cNvSpPr/>
          <p:nvPr/>
        </p:nvSpPr>
        <p:spPr>
          <a:xfrm>
            <a:off x="3183168" y="1849920"/>
            <a:ext cx="2737168" cy="2898140"/>
          </a:xfrm>
          <a:custGeom>
            <a:avLst/>
            <a:gdLst/>
            <a:ahLst/>
            <a:cxnLst/>
            <a:rect l="l" t="t" r="r" b="b"/>
            <a:pathLst>
              <a:path w="5474334" h="5796280" extrusionOk="0">
                <a:moveTo>
                  <a:pt x="4253847" y="0"/>
                </a:moveTo>
                <a:lnTo>
                  <a:pt x="4987191" y="0"/>
                </a:lnTo>
                <a:lnTo>
                  <a:pt x="5016702" y="4441"/>
                </a:lnTo>
                <a:lnTo>
                  <a:pt x="5060891" y="14075"/>
                </a:lnTo>
                <a:lnTo>
                  <a:pt x="5103442" y="26462"/>
                </a:lnTo>
                <a:lnTo>
                  <a:pt x="5144238" y="41603"/>
                </a:lnTo>
                <a:lnTo>
                  <a:pt x="5183164" y="59498"/>
                </a:lnTo>
                <a:lnTo>
                  <a:pt x="5220103" y="80149"/>
                </a:lnTo>
                <a:lnTo>
                  <a:pt x="5254939" y="103556"/>
                </a:lnTo>
                <a:lnTo>
                  <a:pt x="5287556" y="129718"/>
                </a:lnTo>
                <a:lnTo>
                  <a:pt x="5317839" y="158638"/>
                </a:lnTo>
                <a:lnTo>
                  <a:pt x="5345670" y="190315"/>
                </a:lnTo>
                <a:lnTo>
                  <a:pt x="5370935" y="224749"/>
                </a:lnTo>
                <a:lnTo>
                  <a:pt x="5393516" y="261942"/>
                </a:lnTo>
                <a:lnTo>
                  <a:pt x="5413299" y="301894"/>
                </a:lnTo>
                <a:lnTo>
                  <a:pt x="5430166" y="344605"/>
                </a:lnTo>
                <a:lnTo>
                  <a:pt x="5444003" y="390076"/>
                </a:lnTo>
                <a:lnTo>
                  <a:pt x="5454692" y="438308"/>
                </a:lnTo>
                <a:lnTo>
                  <a:pt x="5462118" y="489301"/>
                </a:lnTo>
                <a:lnTo>
                  <a:pt x="5466165" y="543055"/>
                </a:lnTo>
                <a:lnTo>
                  <a:pt x="5466633" y="591013"/>
                </a:lnTo>
                <a:lnTo>
                  <a:pt x="5466554" y="843662"/>
                </a:lnTo>
                <a:lnTo>
                  <a:pt x="5466823" y="1353980"/>
                </a:lnTo>
                <a:lnTo>
                  <a:pt x="5468928" y="2304024"/>
                </a:lnTo>
                <a:lnTo>
                  <a:pt x="5474155" y="3642214"/>
                </a:lnTo>
                <a:lnTo>
                  <a:pt x="5471723" y="4223890"/>
                </a:lnTo>
                <a:lnTo>
                  <a:pt x="5456980" y="4698207"/>
                </a:lnTo>
                <a:lnTo>
                  <a:pt x="5440432" y="5017645"/>
                </a:lnTo>
                <a:lnTo>
                  <a:pt x="5432581" y="5134684"/>
                </a:lnTo>
                <a:lnTo>
                  <a:pt x="5430187" y="5190764"/>
                </a:lnTo>
                <a:lnTo>
                  <a:pt x="5424148" y="5245149"/>
                </a:lnTo>
                <a:lnTo>
                  <a:pt x="5414633" y="5297686"/>
                </a:lnTo>
                <a:lnTo>
                  <a:pt x="5401809" y="5348222"/>
                </a:lnTo>
                <a:lnTo>
                  <a:pt x="5385844" y="5396606"/>
                </a:lnTo>
                <a:lnTo>
                  <a:pt x="5366907" y="5442683"/>
                </a:lnTo>
                <a:lnTo>
                  <a:pt x="5345165" y="5486302"/>
                </a:lnTo>
                <a:lnTo>
                  <a:pt x="5320787" y="5527309"/>
                </a:lnTo>
                <a:lnTo>
                  <a:pt x="5293940" y="5565551"/>
                </a:lnTo>
                <a:lnTo>
                  <a:pt x="5264792" y="5600877"/>
                </a:lnTo>
                <a:lnTo>
                  <a:pt x="5233512" y="5633133"/>
                </a:lnTo>
                <a:lnTo>
                  <a:pt x="5200268" y="5662166"/>
                </a:lnTo>
                <a:lnTo>
                  <a:pt x="5165228" y="5687824"/>
                </a:lnTo>
                <a:lnTo>
                  <a:pt x="5128559" y="5709953"/>
                </a:lnTo>
                <a:lnTo>
                  <a:pt x="5090429" y="5728402"/>
                </a:lnTo>
                <a:lnTo>
                  <a:pt x="5051008" y="5743017"/>
                </a:lnTo>
                <a:lnTo>
                  <a:pt x="5010462" y="5753645"/>
                </a:lnTo>
                <a:lnTo>
                  <a:pt x="4968960" y="5760134"/>
                </a:lnTo>
                <a:lnTo>
                  <a:pt x="4926670" y="5762331"/>
                </a:lnTo>
                <a:lnTo>
                  <a:pt x="548415" y="5796181"/>
                </a:lnTo>
                <a:lnTo>
                  <a:pt x="507395" y="5796011"/>
                </a:lnTo>
                <a:lnTo>
                  <a:pt x="465451" y="5794820"/>
                </a:lnTo>
                <a:lnTo>
                  <a:pt x="422626" y="5791586"/>
                </a:lnTo>
                <a:lnTo>
                  <a:pt x="378986" y="5785287"/>
                </a:lnTo>
                <a:lnTo>
                  <a:pt x="334599" y="5774903"/>
                </a:lnTo>
                <a:lnTo>
                  <a:pt x="289534" y="5759413"/>
                </a:lnTo>
                <a:lnTo>
                  <a:pt x="243857" y="5737794"/>
                </a:lnTo>
                <a:lnTo>
                  <a:pt x="197637" y="5709026"/>
                </a:lnTo>
                <a:lnTo>
                  <a:pt x="150941" y="5672087"/>
                </a:lnTo>
                <a:lnTo>
                  <a:pt x="103837" y="5625956"/>
                </a:lnTo>
                <a:lnTo>
                  <a:pt x="80471" y="5594535"/>
                </a:lnTo>
                <a:lnTo>
                  <a:pt x="61642" y="5556725"/>
                </a:lnTo>
                <a:lnTo>
                  <a:pt x="46854" y="5513618"/>
                </a:lnTo>
                <a:lnTo>
                  <a:pt x="35612" y="5466307"/>
                </a:lnTo>
                <a:lnTo>
                  <a:pt x="27420" y="5415883"/>
                </a:lnTo>
                <a:lnTo>
                  <a:pt x="21785" y="5363440"/>
                </a:lnTo>
                <a:lnTo>
                  <a:pt x="18209" y="5310070"/>
                </a:lnTo>
                <a:lnTo>
                  <a:pt x="16199" y="5256866"/>
                </a:lnTo>
                <a:lnTo>
                  <a:pt x="15259" y="5204919"/>
                </a:lnTo>
                <a:lnTo>
                  <a:pt x="14893" y="5155323"/>
                </a:lnTo>
                <a:lnTo>
                  <a:pt x="15415" y="4698207"/>
                </a:lnTo>
                <a:lnTo>
                  <a:pt x="16560" y="3642214"/>
                </a:lnTo>
                <a:lnTo>
                  <a:pt x="17771" y="2390662"/>
                </a:lnTo>
                <a:lnTo>
                  <a:pt x="18304" y="1517930"/>
                </a:lnTo>
                <a:lnTo>
                  <a:pt x="15444" y="1176658"/>
                </a:lnTo>
                <a:lnTo>
                  <a:pt x="9152" y="843662"/>
                </a:lnTo>
                <a:lnTo>
                  <a:pt x="2860" y="591013"/>
                </a:lnTo>
                <a:lnTo>
                  <a:pt x="0" y="490780"/>
                </a:lnTo>
                <a:lnTo>
                  <a:pt x="123" y="452314"/>
                </a:lnTo>
                <a:lnTo>
                  <a:pt x="2214" y="376832"/>
                </a:lnTo>
                <a:lnTo>
                  <a:pt x="9208" y="304495"/>
                </a:lnTo>
                <a:lnTo>
                  <a:pt x="24041" y="236749"/>
                </a:lnTo>
                <a:lnTo>
                  <a:pt x="49648" y="175043"/>
                </a:lnTo>
                <a:lnTo>
                  <a:pt x="88965" y="120825"/>
                </a:lnTo>
                <a:lnTo>
                  <a:pt x="144927" y="75543"/>
                </a:lnTo>
                <a:lnTo>
                  <a:pt x="180067" y="56705"/>
                </a:lnTo>
                <a:lnTo>
                  <a:pt x="220469" y="40645"/>
                </a:lnTo>
                <a:lnTo>
                  <a:pt x="236122" y="36189"/>
                </a:lnTo>
                <a:lnTo>
                  <a:pt x="1421312" y="36189"/>
                </a:lnTo>
                <a:lnTo>
                  <a:pt x="4253847" y="0"/>
                </a:lnTo>
                <a:close/>
              </a:path>
              <a:path w="5474334" h="5796280" extrusionOk="0">
                <a:moveTo>
                  <a:pt x="442035" y="7794"/>
                </a:moveTo>
                <a:lnTo>
                  <a:pt x="514251" y="8334"/>
                </a:lnTo>
                <a:lnTo>
                  <a:pt x="642007" y="14443"/>
                </a:lnTo>
                <a:lnTo>
                  <a:pt x="971333" y="26742"/>
                </a:lnTo>
                <a:lnTo>
                  <a:pt x="1421312" y="36189"/>
                </a:lnTo>
                <a:lnTo>
                  <a:pt x="236122" y="36189"/>
                </a:lnTo>
                <a:lnTo>
                  <a:pt x="266500" y="27543"/>
                </a:lnTo>
                <a:lnTo>
                  <a:pt x="318527" y="17579"/>
                </a:lnTo>
                <a:lnTo>
                  <a:pt x="376916" y="10936"/>
                </a:lnTo>
                <a:lnTo>
                  <a:pt x="442035" y="7794"/>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92" name="Google Shape;192;p27"/>
          <p:cNvSpPr/>
          <p:nvPr/>
        </p:nvSpPr>
        <p:spPr>
          <a:xfrm>
            <a:off x="6250720" y="4911072"/>
            <a:ext cx="1673543" cy="227329"/>
          </a:xfrm>
          <a:custGeom>
            <a:avLst/>
            <a:gdLst/>
            <a:ahLst/>
            <a:cxnLst/>
            <a:rect l="l" t="t" r="r" b="b"/>
            <a:pathLst>
              <a:path w="3347084" h="454659" extrusionOk="0">
                <a:moveTo>
                  <a:pt x="2769417" y="367683"/>
                </a:moveTo>
                <a:lnTo>
                  <a:pt x="2719692" y="367683"/>
                </a:lnTo>
                <a:lnTo>
                  <a:pt x="2673052" y="303577"/>
                </a:lnTo>
                <a:lnTo>
                  <a:pt x="2913904" y="16731"/>
                </a:lnTo>
                <a:lnTo>
                  <a:pt x="2932198" y="3752"/>
                </a:lnTo>
                <a:lnTo>
                  <a:pt x="2954511" y="0"/>
                </a:lnTo>
                <a:lnTo>
                  <a:pt x="2976933" y="4613"/>
                </a:lnTo>
                <a:lnTo>
                  <a:pt x="2995555" y="16731"/>
                </a:lnTo>
                <a:lnTo>
                  <a:pt x="3076171" y="98381"/>
                </a:lnTo>
                <a:lnTo>
                  <a:pt x="2913904" y="98381"/>
                </a:lnTo>
                <a:lnTo>
                  <a:pt x="2958020" y="143064"/>
                </a:lnTo>
                <a:lnTo>
                  <a:pt x="2769417" y="367683"/>
                </a:lnTo>
                <a:close/>
              </a:path>
              <a:path w="3347084" h="454659" extrusionOk="0">
                <a:moveTo>
                  <a:pt x="2272270" y="367756"/>
                </a:moveTo>
                <a:lnTo>
                  <a:pt x="2230735" y="367756"/>
                </a:lnTo>
                <a:lnTo>
                  <a:pt x="2181560" y="296893"/>
                </a:lnTo>
                <a:lnTo>
                  <a:pt x="2373114" y="28395"/>
                </a:lnTo>
                <a:lnTo>
                  <a:pt x="2396150" y="7563"/>
                </a:lnTo>
                <a:lnTo>
                  <a:pt x="2422951" y="729"/>
                </a:lnTo>
                <a:lnTo>
                  <a:pt x="2449767" y="7727"/>
                </a:lnTo>
                <a:lnTo>
                  <a:pt x="2472844" y="28395"/>
                </a:lnTo>
                <a:lnTo>
                  <a:pt x="2515276" y="86717"/>
                </a:lnTo>
                <a:lnTo>
                  <a:pt x="2373041" y="86717"/>
                </a:lnTo>
                <a:lnTo>
                  <a:pt x="2423394" y="155928"/>
                </a:lnTo>
                <a:lnTo>
                  <a:pt x="2272270" y="367756"/>
                </a:lnTo>
                <a:close/>
              </a:path>
              <a:path w="3347084" h="454659" extrusionOk="0">
                <a:moveTo>
                  <a:pt x="732802" y="367902"/>
                </a:moveTo>
                <a:lnTo>
                  <a:pt x="686441" y="367902"/>
                </a:lnTo>
                <a:lnTo>
                  <a:pt x="637111" y="303974"/>
                </a:lnTo>
                <a:lnTo>
                  <a:pt x="790766" y="109827"/>
                </a:lnTo>
                <a:lnTo>
                  <a:pt x="846170" y="39914"/>
                </a:lnTo>
                <a:lnTo>
                  <a:pt x="864156" y="26904"/>
                </a:lnTo>
                <a:lnTo>
                  <a:pt x="886777" y="23100"/>
                </a:lnTo>
                <a:lnTo>
                  <a:pt x="909506" y="27704"/>
                </a:lnTo>
                <a:lnTo>
                  <a:pt x="927821" y="39914"/>
                </a:lnTo>
                <a:lnTo>
                  <a:pt x="1003372" y="121564"/>
                </a:lnTo>
                <a:lnTo>
                  <a:pt x="846097" y="121564"/>
                </a:lnTo>
                <a:lnTo>
                  <a:pt x="890114" y="169119"/>
                </a:lnTo>
                <a:lnTo>
                  <a:pt x="732802" y="367902"/>
                </a:lnTo>
                <a:close/>
              </a:path>
              <a:path w="3347084" h="454659" extrusionOk="0">
                <a:moveTo>
                  <a:pt x="1287980" y="356092"/>
                </a:moveTo>
                <a:lnTo>
                  <a:pt x="1220451" y="356092"/>
                </a:lnTo>
                <a:lnTo>
                  <a:pt x="1177369" y="309546"/>
                </a:lnTo>
                <a:lnTo>
                  <a:pt x="1400667" y="39841"/>
                </a:lnTo>
                <a:lnTo>
                  <a:pt x="1410734" y="31227"/>
                </a:lnTo>
                <a:lnTo>
                  <a:pt x="1422975" y="25880"/>
                </a:lnTo>
                <a:lnTo>
                  <a:pt x="1436200" y="23540"/>
                </a:lnTo>
                <a:lnTo>
                  <a:pt x="1449220" y="23948"/>
                </a:lnTo>
                <a:lnTo>
                  <a:pt x="1491430" y="51505"/>
                </a:lnTo>
                <a:lnTo>
                  <a:pt x="1536173" y="109827"/>
                </a:lnTo>
                <a:lnTo>
                  <a:pt x="1391554" y="109827"/>
                </a:lnTo>
                <a:lnTo>
                  <a:pt x="1439802" y="172718"/>
                </a:lnTo>
                <a:lnTo>
                  <a:pt x="1287980" y="356092"/>
                </a:lnTo>
                <a:close/>
              </a:path>
              <a:path w="3347084" h="454659" extrusionOk="0">
                <a:moveTo>
                  <a:pt x="1786299" y="367756"/>
                </a:moveTo>
                <a:lnTo>
                  <a:pt x="1734050" y="367756"/>
                </a:lnTo>
                <a:lnTo>
                  <a:pt x="1686941" y="306351"/>
                </a:lnTo>
                <a:lnTo>
                  <a:pt x="1920607" y="39841"/>
                </a:lnTo>
                <a:lnTo>
                  <a:pt x="1943072" y="24983"/>
                </a:lnTo>
                <a:lnTo>
                  <a:pt x="1968386" y="23720"/>
                </a:lnTo>
                <a:lnTo>
                  <a:pt x="1992484" y="33433"/>
                </a:lnTo>
                <a:lnTo>
                  <a:pt x="2011298" y="51505"/>
                </a:lnTo>
                <a:lnTo>
                  <a:pt x="2018226" y="61524"/>
                </a:lnTo>
                <a:lnTo>
                  <a:pt x="2051746" y="109827"/>
                </a:lnTo>
                <a:lnTo>
                  <a:pt x="1911494" y="109827"/>
                </a:lnTo>
                <a:lnTo>
                  <a:pt x="1956093" y="174095"/>
                </a:lnTo>
                <a:lnTo>
                  <a:pt x="1786299" y="367756"/>
                </a:lnTo>
                <a:close/>
              </a:path>
              <a:path w="3347084" h="454659" extrusionOk="0">
                <a:moveTo>
                  <a:pt x="57583" y="438372"/>
                </a:moveTo>
                <a:lnTo>
                  <a:pt x="36282" y="434349"/>
                </a:lnTo>
                <a:lnTo>
                  <a:pt x="16758" y="421996"/>
                </a:lnTo>
                <a:lnTo>
                  <a:pt x="4240" y="403528"/>
                </a:lnTo>
                <a:lnTo>
                  <a:pt x="0" y="381143"/>
                </a:lnTo>
                <a:lnTo>
                  <a:pt x="4138" y="358772"/>
                </a:lnTo>
                <a:lnTo>
                  <a:pt x="16758" y="340345"/>
                </a:lnTo>
                <a:lnTo>
                  <a:pt x="351745" y="40059"/>
                </a:lnTo>
                <a:lnTo>
                  <a:pt x="375460" y="26125"/>
                </a:lnTo>
                <a:lnTo>
                  <a:pt x="399742" y="24322"/>
                </a:lnTo>
                <a:lnTo>
                  <a:pt x="422699" y="33303"/>
                </a:lnTo>
                <a:lnTo>
                  <a:pt x="442436" y="51724"/>
                </a:lnTo>
                <a:lnTo>
                  <a:pt x="450025" y="61524"/>
                </a:lnTo>
                <a:lnTo>
                  <a:pt x="487410" y="109973"/>
                </a:lnTo>
                <a:lnTo>
                  <a:pt x="342705" y="109973"/>
                </a:lnTo>
                <a:lnTo>
                  <a:pt x="385112" y="164930"/>
                </a:lnTo>
                <a:lnTo>
                  <a:pt x="98409" y="421996"/>
                </a:lnTo>
                <a:lnTo>
                  <a:pt x="78885" y="434206"/>
                </a:lnTo>
                <a:lnTo>
                  <a:pt x="57583" y="438372"/>
                </a:lnTo>
                <a:close/>
              </a:path>
              <a:path w="3347084" h="454659" extrusionOk="0">
                <a:moveTo>
                  <a:pt x="2423394" y="155928"/>
                </a:moveTo>
                <a:lnTo>
                  <a:pt x="2373041" y="86717"/>
                </a:lnTo>
                <a:lnTo>
                  <a:pt x="2472771" y="86717"/>
                </a:lnTo>
                <a:lnTo>
                  <a:pt x="2423394" y="155928"/>
                </a:lnTo>
                <a:close/>
              </a:path>
              <a:path w="3347084" h="454659" extrusionOk="0">
                <a:moveTo>
                  <a:pt x="2675160" y="453970"/>
                </a:moveTo>
                <a:lnTo>
                  <a:pt x="2637986" y="444514"/>
                </a:lnTo>
                <a:lnTo>
                  <a:pt x="2423394" y="155928"/>
                </a:lnTo>
                <a:lnTo>
                  <a:pt x="2472771" y="86717"/>
                </a:lnTo>
                <a:lnTo>
                  <a:pt x="2515276" y="86717"/>
                </a:lnTo>
                <a:lnTo>
                  <a:pt x="2673052" y="303577"/>
                </a:lnTo>
                <a:lnTo>
                  <a:pt x="2629001" y="356019"/>
                </a:lnTo>
                <a:lnTo>
                  <a:pt x="2719692" y="367683"/>
                </a:lnTo>
                <a:lnTo>
                  <a:pt x="2769417" y="367683"/>
                </a:lnTo>
                <a:lnTo>
                  <a:pt x="2710652" y="437670"/>
                </a:lnTo>
                <a:lnTo>
                  <a:pt x="2700544" y="446284"/>
                </a:lnTo>
                <a:lnTo>
                  <a:pt x="2688344" y="451631"/>
                </a:lnTo>
                <a:lnTo>
                  <a:pt x="2675160" y="453970"/>
                </a:lnTo>
                <a:close/>
              </a:path>
              <a:path w="3347084" h="454659" extrusionOk="0">
                <a:moveTo>
                  <a:pt x="2958020" y="143064"/>
                </a:moveTo>
                <a:lnTo>
                  <a:pt x="2913904" y="98381"/>
                </a:lnTo>
                <a:lnTo>
                  <a:pt x="2995555" y="98381"/>
                </a:lnTo>
                <a:lnTo>
                  <a:pt x="2958020" y="143064"/>
                </a:lnTo>
                <a:close/>
              </a:path>
              <a:path w="3347084" h="454659" extrusionOk="0">
                <a:moveTo>
                  <a:pt x="3289826" y="454319"/>
                </a:moveTo>
                <a:lnTo>
                  <a:pt x="3267678" y="449962"/>
                </a:lnTo>
                <a:lnTo>
                  <a:pt x="3248891" y="437670"/>
                </a:lnTo>
                <a:lnTo>
                  <a:pt x="2958020" y="143064"/>
                </a:lnTo>
                <a:lnTo>
                  <a:pt x="2995555" y="98381"/>
                </a:lnTo>
                <a:lnTo>
                  <a:pt x="3076171" y="98381"/>
                </a:lnTo>
                <a:lnTo>
                  <a:pt x="3330542" y="356019"/>
                </a:lnTo>
                <a:lnTo>
                  <a:pt x="3343101" y="375205"/>
                </a:lnTo>
                <a:lnTo>
                  <a:pt x="3347027" y="396762"/>
                </a:lnTo>
                <a:lnTo>
                  <a:pt x="3342711" y="418361"/>
                </a:lnTo>
                <a:lnTo>
                  <a:pt x="3330542" y="437670"/>
                </a:lnTo>
                <a:lnTo>
                  <a:pt x="3311920" y="450351"/>
                </a:lnTo>
                <a:lnTo>
                  <a:pt x="3289826" y="454319"/>
                </a:lnTo>
                <a:close/>
              </a:path>
              <a:path w="3347084" h="454659" extrusionOk="0">
                <a:moveTo>
                  <a:pt x="1439802" y="172718"/>
                </a:moveTo>
                <a:lnTo>
                  <a:pt x="1391554" y="109827"/>
                </a:lnTo>
                <a:lnTo>
                  <a:pt x="1482244" y="121492"/>
                </a:lnTo>
                <a:lnTo>
                  <a:pt x="1474110" y="131279"/>
                </a:lnTo>
                <a:lnTo>
                  <a:pt x="1439802" y="172718"/>
                </a:lnTo>
                <a:close/>
              </a:path>
              <a:path w="3347084" h="454659" extrusionOk="0">
                <a:moveTo>
                  <a:pt x="1689517" y="454053"/>
                </a:moveTo>
                <a:lnTo>
                  <a:pt x="1652332" y="444514"/>
                </a:lnTo>
                <a:lnTo>
                  <a:pt x="1439802" y="172718"/>
                </a:lnTo>
                <a:lnTo>
                  <a:pt x="1474121" y="131266"/>
                </a:lnTo>
                <a:lnTo>
                  <a:pt x="1482244" y="121492"/>
                </a:lnTo>
                <a:lnTo>
                  <a:pt x="1391554" y="109827"/>
                </a:lnTo>
                <a:lnTo>
                  <a:pt x="1536173" y="109827"/>
                </a:lnTo>
                <a:lnTo>
                  <a:pt x="1686941" y="306351"/>
                </a:lnTo>
                <a:lnTo>
                  <a:pt x="1651900" y="346317"/>
                </a:lnTo>
                <a:lnTo>
                  <a:pt x="1643359" y="356092"/>
                </a:lnTo>
                <a:lnTo>
                  <a:pt x="1734050" y="367756"/>
                </a:lnTo>
                <a:lnTo>
                  <a:pt x="1786299" y="367756"/>
                </a:lnTo>
                <a:lnTo>
                  <a:pt x="1724937" y="437743"/>
                </a:lnTo>
                <a:lnTo>
                  <a:pt x="1714716" y="446305"/>
                </a:lnTo>
                <a:lnTo>
                  <a:pt x="1702601" y="451676"/>
                </a:lnTo>
                <a:lnTo>
                  <a:pt x="1689517" y="454053"/>
                </a:lnTo>
                <a:close/>
              </a:path>
              <a:path w="3347084" h="454659" extrusionOk="0">
                <a:moveTo>
                  <a:pt x="1956093" y="174095"/>
                </a:moveTo>
                <a:lnTo>
                  <a:pt x="1911494" y="109827"/>
                </a:lnTo>
                <a:lnTo>
                  <a:pt x="2002185" y="121492"/>
                </a:lnTo>
                <a:lnTo>
                  <a:pt x="1993633" y="131279"/>
                </a:lnTo>
                <a:lnTo>
                  <a:pt x="1956093" y="174095"/>
                </a:lnTo>
                <a:close/>
              </a:path>
              <a:path w="3347084" h="454659" extrusionOk="0">
                <a:moveTo>
                  <a:pt x="2180742" y="453827"/>
                </a:moveTo>
                <a:lnTo>
                  <a:pt x="2153793" y="447002"/>
                </a:lnTo>
                <a:lnTo>
                  <a:pt x="2130931" y="426078"/>
                </a:lnTo>
                <a:lnTo>
                  <a:pt x="2124097" y="416194"/>
                </a:lnTo>
                <a:lnTo>
                  <a:pt x="1956093" y="174095"/>
                </a:lnTo>
                <a:lnTo>
                  <a:pt x="1993644" y="131266"/>
                </a:lnTo>
                <a:lnTo>
                  <a:pt x="2002185" y="121492"/>
                </a:lnTo>
                <a:lnTo>
                  <a:pt x="1911494" y="109827"/>
                </a:lnTo>
                <a:lnTo>
                  <a:pt x="2051746" y="109827"/>
                </a:lnTo>
                <a:lnTo>
                  <a:pt x="2181560" y="296893"/>
                </a:lnTo>
                <a:lnTo>
                  <a:pt x="2131004" y="367756"/>
                </a:lnTo>
                <a:lnTo>
                  <a:pt x="2272270" y="367756"/>
                </a:lnTo>
                <a:lnTo>
                  <a:pt x="2230662" y="426078"/>
                </a:lnTo>
                <a:lnTo>
                  <a:pt x="2207718" y="446777"/>
                </a:lnTo>
                <a:lnTo>
                  <a:pt x="2180742" y="453827"/>
                </a:lnTo>
                <a:close/>
              </a:path>
              <a:path w="3347084" h="454659" extrusionOk="0">
                <a:moveTo>
                  <a:pt x="385112" y="164930"/>
                </a:moveTo>
                <a:lnTo>
                  <a:pt x="342705" y="109973"/>
                </a:lnTo>
                <a:lnTo>
                  <a:pt x="433396" y="121637"/>
                </a:lnTo>
                <a:lnTo>
                  <a:pt x="385112" y="164930"/>
                </a:lnTo>
                <a:close/>
              </a:path>
              <a:path w="3347084" h="454659" extrusionOk="0">
                <a:moveTo>
                  <a:pt x="641869" y="454106"/>
                </a:moveTo>
                <a:lnTo>
                  <a:pt x="604890" y="444577"/>
                </a:lnTo>
                <a:lnTo>
                  <a:pt x="579000" y="416194"/>
                </a:lnTo>
                <a:lnTo>
                  <a:pt x="385112" y="164930"/>
                </a:lnTo>
                <a:lnTo>
                  <a:pt x="433396" y="121637"/>
                </a:lnTo>
                <a:lnTo>
                  <a:pt x="342705" y="109973"/>
                </a:lnTo>
                <a:lnTo>
                  <a:pt x="487410" y="109973"/>
                </a:lnTo>
                <a:lnTo>
                  <a:pt x="637111" y="303974"/>
                </a:lnTo>
                <a:lnTo>
                  <a:pt x="595750" y="356238"/>
                </a:lnTo>
                <a:lnTo>
                  <a:pt x="686441" y="367902"/>
                </a:lnTo>
                <a:lnTo>
                  <a:pt x="732802" y="367902"/>
                </a:lnTo>
                <a:lnTo>
                  <a:pt x="677474" y="437816"/>
                </a:lnTo>
                <a:lnTo>
                  <a:pt x="667519" y="446481"/>
                </a:lnTo>
                <a:lnTo>
                  <a:pt x="655193" y="451804"/>
                </a:lnTo>
                <a:lnTo>
                  <a:pt x="641869" y="454106"/>
                </a:lnTo>
                <a:close/>
              </a:path>
              <a:path w="3347084" h="454659" extrusionOk="0">
                <a:moveTo>
                  <a:pt x="890114" y="169119"/>
                </a:moveTo>
                <a:lnTo>
                  <a:pt x="846097" y="121564"/>
                </a:lnTo>
                <a:lnTo>
                  <a:pt x="927748" y="121564"/>
                </a:lnTo>
                <a:lnTo>
                  <a:pt x="890114" y="169119"/>
                </a:lnTo>
                <a:close/>
              </a:path>
              <a:path w="3347084" h="454659" extrusionOk="0">
                <a:moveTo>
                  <a:pt x="1179690" y="454528"/>
                </a:moveTo>
                <a:lnTo>
                  <a:pt x="1157094" y="450045"/>
                </a:lnTo>
                <a:lnTo>
                  <a:pt x="1138728" y="437743"/>
                </a:lnTo>
                <a:lnTo>
                  <a:pt x="1124177" y="421996"/>
                </a:lnTo>
                <a:lnTo>
                  <a:pt x="890114" y="169119"/>
                </a:lnTo>
                <a:lnTo>
                  <a:pt x="927748" y="121564"/>
                </a:lnTo>
                <a:lnTo>
                  <a:pt x="1003372" y="121564"/>
                </a:lnTo>
                <a:lnTo>
                  <a:pt x="1177369" y="309546"/>
                </a:lnTo>
                <a:lnTo>
                  <a:pt x="1146925" y="346317"/>
                </a:lnTo>
                <a:lnTo>
                  <a:pt x="1138801" y="356092"/>
                </a:lnTo>
                <a:lnTo>
                  <a:pt x="1287980" y="356092"/>
                </a:lnTo>
                <a:lnTo>
                  <a:pt x="1220379" y="437743"/>
                </a:lnTo>
                <a:lnTo>
                  <a:pt x="1202218" y="450619"/>
                </a:lnTo>
                <a:lnTo>
                  <a:pt x="1179690" y="454528"/>
                </a:lnTo>
                <a:close/>
              </a:path>
              <a:path w="3347084" h="454659" extrusionOk="0">
                <a:moveTo>
                  <a:pt x="2230735" y="367756"/>
                </a:moveTo>
                <a:lnTo>
                  <a:pt x="2131004" y="367756"/>
                </a:lnTo>
                <a:lnTo>
                  <a:pt x="2181560" y="296893"/>
                </a:lnTo>
                <a:lnTo>
                  <a:pt x="2230735" y="367756"/>
                </a:lnTo>
                <a:close/>
              </a:path>
              <a:path w="3347084" h="454659" extrusionOk="0">
                <a:moveTo>
                  <a:pt x="2719692" y="367683"/>
                </a:moveTo>
                <a:lnTo>
                  <a:pt x="2629001" y="356019"/>
                </a:lnTo>
                <a:lnTo>
                  <a:pt x="2673052" y="303577"/>
                </a:lnTo>
                <a:lnTo>
                  <a:pt x="2719692" y="367683"/>
                </a:lnTo>
                <a:close/>
              </a:path>
              <a:path w="3347084" h="454659" extrusionOk="0">
                <a:moveTo>
                  <a:pt x="686441" y="367902"/>
                </a:moveTo>
                <a:lnTo>
                  <a:pt x="595750" y="356238"/>
                </a:lnTo>
                <a:lnTo>
                  <a:pt x="637111" y="303974"/>
                </a:lnTo>
                <a:lnTo>
                  <a:pt x="686441" y="367902"/>
                </a:lnTo>
                <a:close/>
              </a:path>
              <a:path w="3347084" h="454659" extrusionOk="0">
                <a:moveTo>
                  <a:pt x="1734050" y="367756"/>
                </a:moveTo>
                <a:lnTo>
                  <a:pt x="1643359" y="356092"/>
                </a:lnTo>
                <a:lnTo>
                  <a:pt x="1651911" y="346305"/>
                </a:lnTo>
                <a:lnTo>
                  <a:pt x="1686941" y="306351"/>
                </a:lnTo>
                <a:lnTo>
                  <a:pt x="1734050" y="367756"/>
                </a:lnTo>
                <a:close/>
              </a:path>
              <a:path w="3347084" h="454659" extrusionOk="0">
                <a:moveTo>
                  <a:pt x="1220451" y="356092"/>
                </a:moveTo>
                <a:lnTo>
                  <a:pt x="1138801" y="356092"/>
                </a:lnTo>
                <a:lnTo>
                  <a:pt x="1146935" y="346305"/>
                </a:lnTo>
                <a:lnTo>
                  <a:pt x="1177369" y="309546"/>
                </a:lnTo>
                <a:lnTo>
                  <a:pt x="1220451" y="356092"/>
                </a:lnTo>
                <a:close/>
              </a:path>
            </a:pathLst>
          </a:custGeom>
          <a:solidFill>
            <a:srgbClr val="CC815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93" name="Google Shape;193;p27"/>
          <p:cNvSpPr/>
          <p:nvPr/>
        </p:nvSpPr>
        <p:spPr>
          <a:xfrm>
            <a:off x="3693928" y="1415747"/>
            <a:ext cx="1716324" cy="12446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94" name="Google Shape;194;p27"/>
          <p:cNvSpPr txBox="1">
            <a:spLocks noGrp="1"/>
          </p:cNvSpPr>
          <p:nvPr>
            <p:ph type="title"/>
          </p:nvPr>
        </p:nvSpPr>
        <p:spPr>
          <a:xfrm>
            <a:off x="2032168" y="232448"/>
            <a:ext cx="5079663" cy="514244"/>
          </a:xfrm>
          <a:prstGeom prst="rect">
            <a:avLst/>
          </a:prstGeom>
          <a:noFill/>
          <a:ln>
            <a:noFill/>
          </a:ln>
        </p:spPr>
        <p:txBody>
          <a:bodyPr spcFirstLastPara="1" wrap="square" lIns="0" tIns="6350" rIns="0" bIns="0" anchor="t" anchorCtr="0">
            <a:spAutoFit/>
          </a:bodyPr>
          <a:lstStyle/>
          <a:p>
            <a:pPr marL="12700" lvl="0" indent="0" algn="l" rtl="0">
              <a:lnSpc>
                <a:spcPct val="100000"/>
              </a:lnSpc>
              <a:spcBef>
                <a:spcPts val="0"/>
              </a:spcBef>
              <a:spcAft>
                <a:spcPts val="0"/>
              </a:spcAft>
              <a:buNone/>
            </a:pPr>
            <a:r>
              <a:rPr lang="zh-TW" sz="3300" b="1">
                <a:latin typeface="Microsoft JhengHei"/>
                <a:ea typeface="Microsoft JhengHei"/>
                <a:cs typeface="Microsoft JhengHei"/>
                <a:sym typeface="Microsoft JhengHei"/>
              </a:rPr>
              <a:t>青溪國小創資班的課程架構</a:t>
            </a:r>
            <a:endParaRPr sz="3300" b="1">
              <a:latin typeface="Microsoft JhengHei"/>
              <a:ea typeface="Microsoft JhengHei"/>
              <a:cs typeface="Microsoft JhengHei"/>
              <a:sym typeface="Microsoft JhengHei"/>
            </a:endParaRPr>
          </a:p>
        </p:txBody>
      </p:sp>
      <p:sp>
        <p:nvSpPr>
          <p:cNvPr id="195" name="Google Shape;195;p27"/>
          <p:cNvSpPr txBox="1"/>
          <p:nvPr/>
        </p:nvSpPr>
        <p:spPr>
          <a:xfrm>
            <a:off x="547125" y="3004685"/>
            <a:ext cx="2348400" cy="1457700"/>
          </a:xfrm>
          <a:prstGeom prst="rect">
            <a:avLst/>
          </a:prstGeom>
          <a:noFill/>
          <a:ln>
            <a:noFill/>
          </a:ln>
        </p:spPr>
        <p:txBody>
          <a:bodyPr spcFirstLastPara="1" wrap="square" lIns="0" tIns="162875" rIns="0" bIns="0" anchor="t" anchorCtr="0">
            <a:spAutoFit/>
          </a:bodyPr>
          <a:lstStyle/>
          <a:p>
            <a:pPr marL="0" marR="0" lvl="0" indent="0" algn="ctr" rtl="0">
              <a:lnSpc>
                <a:spcPct val="100000"/>
              </a:lnSpc>
              <a:spcBef>
                <a:spcPts val="0"/>
              </a:spcBef>
              <a:spcAft>
                <a:spcPts val="0"/>
              </a:spcAft>
              <a:buNone/>
            </a:pPr>
            <a:r>
              <a:rPr lang="zh-TW" sz="2100" b="1">
                <a:solidFill>
                  <a:srgbClr val="0E0D0C"/>
                </a:solidFill>
                <a:latin typeface="Microsoft JhengHei"/>
                <a:ea typeface="Microsoft JhengHei"/>
                <a:cs typeface="Microsoft JhengHei"/>
                <a:sym typeface="Microsoft JhengHei"/>
              </a:rPr>
              <a:t>適性個別化</a:t>
            </a:r>
            <a:endParaRPr sz="2100" b="1">
              <a:solidFill>
                <a:srgbClr val="0E0D0C"/>
              </a:solidFill>
              <a:latin typeface="Microsoft JhengHei"/>
              <a:ea typeface="Microsoft JhengHei"/>
              <a:cs typeface="Microsoft JhengHei"/>
              <a:sym typeface="Microsoft JhengHei"/>
            </a:endParaRPr>
          </a:p>
          <a:p>
            <a:pPr marL="12700" marR="0" lvl="0" indent="0" algn="ctr" rtl="0">
              <a:lnSpc>
                <a:spcPct val="108809"/>
              </a:lnSpc>
              <a:spcBef>
                <a:spcPts val="1400"/>
              </a:spcBef>
              <a:spcAft>
                <a:spcPts val="0"/>
              </a:spcAft>
              <a:buNone/>
            </a:pPr>
            <a:r>
              <a:rPr lang="zh-TW" sz="1900">
                <a:solidFill>
                  <a:srgbClr val="0E0D0C"/>
                </a:solidFill>
                <a:latin typeface="Microsoft JhengHei"/>
                <a:ea typeface="Microsoft JhengHei"/>
                <a:cs typeface="Microsoft JhengHei"/>
                <a:sym typeface="Microsoft JhengHei"/>
              </a:rPr>
              <a:t>孩⼦的興趣與專⻑ </a:t>
            </a:r>
            <a:endParaRPr sz="1900">
              <a:solidFill>
                <a:srgbClr val="0E0D0C"/>
              </a:solidFill>
              <a:latin typeface="Microsoft JhengHei"/>
              <a:ea typeface="Microsoft JhengHei"/>
              <a:cs typeface="Microsoft JhengHei"/>
              <a:sym typeface="Microsoft JhengHei"/>
            </a:endParaRPr>
          </a:p>
          <a:p>
            <a:pPr marL="12700" marR="0" lvl="0" indent="0" algn="ctr" rtl="0">
              <a:lnSpc>
                <a:spcPct val="108809"/>
              </a:lnSpc>
              <a:spcBef>
                <a:spcPts val="1400"/>
              </a:spcBef>
              <a:spcAft>
                <a:spcPts val="0"/>
              </a:spcAft>
              <a:buNone/>
            </a:pPr>
            <a:r>
              <a:rPr lang="zh-TW" sz="1900">
                <a:solidFill>
                  <a:srgbClr val="0E0D0C"/>
                </a:solidFill>
                <a:latin typeface="Microsoft JhengHei"/>
                <a:ea typeface="Microsoft JhengHei"/>
                <a:cs typeface="Microsoft JhengHei"/>
                <a:sym typeface="Microsoft JhengHei"/>
              </a:rPr>
              <a:t>符合能⼒與需求</a:t>
            </a:r>
            <a:endParaRPr sz="1900">
              <a:solidFill>
                <a:schemeClr val="dk1"/>
              </a:solidFill>
              <a:latin typeface="Microsoft JhengHei"/>
              <a:ea typeface="Microsoft JhengHei"/>
              <a:cs typeface="Microsoft JhengHei"/>
              <a:sym typeface="Microsoft JhengHei"/>
            </a:endParaRPr>
          </a:p>
        </p:txBody>
      </p:sp>
      <p:sp>
        <p:nvSpPr>
          <p:cNvPr id="196" name="Google Shape;196;p27"/>
          <p:cNvSpPr/>
          <p:nvPr/>
        </p:nvSpPr>
        <p:spPr>
          <a:xfrm>
            <a:off x="877775" y="1639996"/>
            <a:ext cx="1574672" cy="11938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97" name="Google Shape;197;p27"/>
          <p:cNvSpPr/>
          <p:nvPr/>
        </p:nvSpPr>
        <p:spPr>
          <a:xfrm>
            <a:off x="6671115" y="1548659"/>
            <a:ext cx="1611696" cy="128905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98" name="Google Shape;198;p27"/>
          <p:cNvSpPr txBox="1"/>
          <p:nvPr/>
        </p:nvSpPr>
        <p:spPr>
          <a:xfrm>
            <a:off x="3223028" y="3014784"/>
            <a:ext cx="2625600" cy="1698157"/>
          </a:xfrm>
          <a:prstGeom prst="rect">
            <a:avLst/>
          </a:prstGeom>
          <a:noFill/>
          <a:ln>
            <a:noFill/>
          </a:ln>
        </p:spPr>
        <p:txBody>
          <a:bodyPr spcFirstLastPara="1" wrap="square" lIns="0" tIns="104775" rIns="0" bIns="0" anchor="t" anchorCtr="0">
            <a:spAutoFit/>
          </a:bodyPr>
          <a:lstStyle/>
          <a:p>
            <a:pPr marL="12700" marR="0" lvl="0" indent="0" algn="ctr" rtl="0">
              <a:lnSpc>
                <a:spcPct val="100000"/>
              </a:lnSpc>
              <a:spcBef>
                <a:spcPts val="0"/>
              </a:spcBef>
              <a:spcAft>
                <a:spcPts val="0"/>
              </a:spcAft>
              <a:buNone/>
            </a:pPr>
            <a:r>
              <a:rPr lang="zh-TW" sz="2100" b="1" dirty="0">
                <a:solidFill>
                  <a:srgbClr val="0E0D0C"/>
                </a:solidFill>
                <a:latin typeface="Microsoft JhengHei"/>
                <a:ea typeface="Microsoft JhengHei"/>
                <a:cs typeface="Microsoft JhengHei"/>
                <a:sym typeface="Microsoft JhengHei"/>
              </a:rPr>
              <a:t>多元充實</a:t>
            </a:r>
            <a:endParaRPr sz="2100" dirty="0">
              <a:solidFill>
                <a:schemeClr val="dk1"/>
              </a:solidFill>
              <a:latin typeface="Microsoft JhengHei"/>
              <a:ea typeface="Microsoft JhengHei"/>
              <a:cs typeface="Microsoft JhengHei"/>
              <a:sym typeface="Microsoft JhengHei"/>
            </a:endParaRPr>
          </a:p>
          <a:p>
            <a:pPr marL="101600" marR="0" lvl="0" indent="0" algn="ctr" rtl="0">
              <a:lnSpc>
                <a:spcPct val="114404"/>
              </a:lnSpc>
              <a:spcBef>
                <a:spcPts val="700"/>
              </a:spcBef>
              <a:spcAft>
                <a:spcPts val="0"/>
              </a:spcAft>
              <a:buNone/>
            </a:pPr>
            <a:r>
              <a:rPr lang="zh-TW" sz="1900" dirty="0">
                <a:solidFill>
                  <a:srgbClr val="0E0D0C"/>
                </a:solidFill>
                <a:latin typeface="Microsoft JhengHei"/>
                <a:ea typeface="Microsoft JhengHei"/>
                <a:cs typeface="Microsoft JhengHei"/>
                <a:sym typeface="Microsoft JhengHei"/>
              </a:rPr>
              <a:t>技能充實</a:t>
            </a:r>
            <a:endParaRPr sz="1900" dirty="0">
              <a:solidFill>
                <a:srgbClr val="0E0D0C"/>
              </a:solidFill>
              <a:latin typeface="Microsoft JhengHei"/>
              <a:ea typeface="Microsoft JhengHei"/>
              <a:cs typeface="Microsoft JhengHei"/>
              <a:sym typeface="Microsoft JhengHei"/>
            </a:endParaRPr>
          </a:p>
          <a:p>
            <a:pPr marL="101600" marR="0" lvl="0" indent="0" algn="ctr" rtl="0">
              <a:lnSpc>
                <a:spcPct val="114404"/>
              </a:lnSpc>
              <a:spcBef>
                <a:spcPts val="700"/>
              </a:spcBef>
              <a:spcAft>
                <a:spcPts val="0"/>
              </a:spcAft>
              <a:buNone/>
            </a:pPr>
            <a:r>
              <a:rPr lang="zh-TW" sz="1900" dirty="0">
                <a:solidFill>
                  <a:srgbClr val="0E0D0C"/>
                </a:solidFill>
                <a:latin typeface="Microsoft JhengHei"/>
                <a:ea typeface="Microsoft JhengHei"/>
                <a:cs typeface="Microsoft JhengHei"/>
                <a:sym typeface="Microsoft JhengHei"/>
              </a:rPr>
              <a:t>戶外課程</a:t>
            </a:r>
            <a:endParaRPr sz="1900" dirty="0">
              <a:solidFill>
                <a:srgbClr val="0E0D0C"/>
              </a:solidFill>
              <a:latin typeface="Microsoft JhengHei"/>
              <a:ea typeface="Microsoft JhengHei"/>
              <a:cs typeface="Microsoft JhengHei"/>
              <a:sym typeface="Microsoft JhengHei"/>
            </a:endParaRPr>
          </a:p>
          <a:p>
            <a:pPr marL="101600" marR="0" lvl="0" indent="0" algn="ctr" rtl="0">
              <a:lnSpc>
                <a:spcPct val="114404"/>
              </a:lnSpc>
              <a:spcBef>
                <a:spcPts val="700"/>
              </a:spcBef>
              <a:spcAft>
                <a:spcPts val="0"/>
              </a:spcAft>
              <a:buNone/>
            </a:pPr>
            <a:r>
              <a:rPr lang="zh-TW" sz="1900" dirty="0">
                <a:solidFill>
                  <a:srgbClr val="0E0D0C"/>
                </a:solidFill>
                <a:latin typeface="Microsoft JhengHei"/>
                <a:ea typeface="Microsoft JhengHei"/>
                <a:cs typeface="Microsoft JhengHei"/>
                <a:sym typeface="Microsoft JhengHei"/>
              </a:rPr>
              <a:t>專家授課</a:t>
            </a:r>
            <a:endParaRPr sz="1900" dirty="0">
              <a:solidFill>
                <a:schemeClr val="dk1"/>
              </a:solidFill>
              <a:latin typeface="Microsoft JhengHei"/>
              <a:ea typeface="Microsoft JhengHei"/>
              <a:cs typeface="Microsoft JhengHei"/>
              <a:sym typeface="Microsoft JhengHei"/>
            </a:endParaRPr>
          </a:p>
        </p:txBody>
      </p:sp>
      <p:sp>
        <p:nvSpPr>
          <p:cNvPr id="199" name="Google Shape;199;p27"/>
          <p:cNvSpPr txBox="1"/>
          <p:nvPr/>
        </p:nvSpPr>
        <p:spPr>
          <a:xfrm>
            <a:off x="6497638" y="2898063"/>
            <a:ext cx="2189100" cy="1746300"/>
          </a:xfrm>
          <a:prstGeom prst="rect">
            <a:avLst/>
          </a:prstGeom>
          <a:noFill/>
          <a:ln>
            <a:noFill/>
          </a:ln>
        </p:spPr>
        <p:txBody>
          <a:bodyPr spcFirstLastPara="1" wrap="square" lIns="0" tIns="165425" rIns="0" bIns="0" anchor="t" anchorCtr="0">
            <a:spAutoFit/>
          </a:bodyPr>
          <a:lstStyle/>
          <a:p>
            <a:pPr marL="342900" marR="0" lvl="0" indent="0" algn="l" rtl="0">
              <a:lnSpc>
                <a:spcPct val="100000"/>
              </a:lnSpc>
              <a:spcBef>
                <a:spcPts val="0"/>
              </a:spcBef>
              <a:spcAft>
                <a:spcPts val="0"/>
              </a:spcAft>
              <a:buNone/>
            </a:pPr>
            <a:r>
              <a:rPr lang="zh-TW" sz="2300" b="1">
                <a:solidFill>
                  <a:srgbClr val="0E0D0C"/>
                </a:solidFill>
                <a:latin typeface="Microsoft JhengHei"/>
                <a:ea typeface="Microsoft JhengHei"/>
                <a:cs typeface="Microsoft JhengHei"/>
                <a:sym typeface="Microsoft JhengHei"/>
              </a:rPr>
              <a:t>系統整合</a:t>
            </a:r>
            <a:endParaRPr sz="2300">
              <a:solidFill>
                <a:schemeClr val="dk1"/>
              </a:solidFill>
              <a:latin typeface="Microsoft JhengHei"/>
              <a:ea typeface="Microsoft JhengHei"/>
              <a:cs typeface="Microsoft JhengHei"/>
              <a:sym typeface="Microsoft JhengHei"/>
            </a:endParaRPr>
          </a:p>
          <a:p>
            <a:pPr marL="12700" marR="0" lvl="0" indent="0" algn="l" rtl="0">
              <a:lnSpc>
                <a:spcPct val="114404"/>
              </a:lnSpc>
              <a:spcBef>
                <a:spcPts val="1200"/>
              </a:spcBef>
              <a:spcAft>
                <a:spcPts val="0"/>
              </a:spcAft>
              <a:buNone/>
            </a:pPr>
            <a:r>
              <a:rPr lang="zh-TW" sz="2100">
                <a:solidFill>
                  <a:srgbClr val="0E0D0C"/>
                </a:solidFill>
                <a:latin typeface="Microsoft JhengHei"/>
                <a:ea typeface="Microsoft JhengHei"/>
                <a:cs typeface="Microsoft JhengHei"/>
                <a:sym typeface="Microsoft JhengHei"/>
              </a:rPr>
              <a:t>⾼層次思考能⼒</a:t>
            </a:r>
            <a:endParaRPr sz="2100">
              <a:solidFill>
                <a:schemeClr val="dk1"/>
              </a:solidFill>
              <a:latin typeface="Microsoft JhengHei"/>
              <a:ea typeface="Microsoft JhengHei"/>
              <a:cs typeface="Microsoft JhengHei"/>
              <a:sym typeface="Microsoft JhengHei"/>
            </a:endParaRPr>
          </a:p>
          <a:p>
            <a:pPr marL="12700" marR="0" lvl="0" indent="0" algn="l" rtl="0">
              <a:lnSpc>
                <a:spcPct val="109047"/>
              </a:lnSpc>
              <a:spcBef>
                <a:spcPts val="200"/>
              </a:spcBef>
              <a:spcAft>
                <a:spcPts val="0"/>
              </a:spcAft>
              <a:buNone/>
            </a:pPr>
            <a:r>
              <a:rPr lang="zh-TW" sz="2100">
                <a:solidFill>
                  <a:srgbClr val="0E0D0C"/>
                </a:solidFill>
                <a:latin typeface="Microsoft JhengHei"/>
                <a:ea typeface="Microsoft JhengHei"/>
                <a:cs typeface="Microsoft JhengHei"/>
                <a:sym typeface="Microsoft JhengHei"/>
              </a:rPr>
              <a:t>⾃主學習與探究 團隊合作與領導</a:t>
            </a:r>
            <a:endParaRPr sz="2100">
              <a:solidFill>
                <a:schemeClr val="dk1"/>
              </a:solidFill>
              <a:latin typeface="Microsoft JhengHei"/>
              <a:ea typeface="Microsoft JhengHei"/>
              <a:cs typeface="Microsoft JhengHei"/>
              <a:sym typeface="Microsoft JhengHe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26"/>
          <p:cNvSpPr/>
          <p:nvPr/>
        </p:nvSpPr>
        <p:spPr>
          <a:xfrm>
            <a:off x="0" y="3234723"/>
            <a:ext cx="1348740" cy="1908810"/>
          </a:xfrm>
          <a:custGeom>
            <a:avLst/>
            <a:gdLst/>
            <a:ahLst/>
            <a:cxnLst/>
            <a:rect l="l" t="t" r="r" b="b"/>
            <a:pathLst>
              <a:path w="2697480" h="3817620" extrusionOk="0">
                <a:moveTo>
                  <a:pt x="2549065" y="3817552"/>
                </a:moveTo>
                <a:lnTo>
                  <a:pt x="0" y="3817552"/>
                </a:lnTo>
                <a:lnTo>
                  <a:pt x="0" y="0"/>
                </a:lnTo>
                <a:lnTo>
                  <a:pt x="69125" y="18980"/>
                </a:lnTo>
                <a:lnTo>
                  <a:pt x="117147" y="32793"/>
                </a:lnTo>
                <a:lnTo>
                  <a:pt x="165050" y="47056"/>
                </a:lnTo>
                <a:lnTo>
                  <a:pt x="212826" y="61771"/>
                </a:lnTo>
                <a:lnTo>
                  <a:pt x="260470" y="76939"/>
                </a:lnTo>
                <a:lnTo>
                  <a:pt x="307975" y="92560"/>
                </a:lnTo>
                <a:lnTo>
                  <a:pt x="355334" y="108635"/>
                </a:lnTo>
                <a:lnTo>
                  <a:pt x="402540" y="125165"/>
                </a:lnTo>
                <a:lnTo>
                  <a:pt x="449588" y="142151"/>
                </a:lnTo>
                <a:lnTo>
                  <a:pt x="496471" y="159593"/>
                </a:lnTo>
                <a:lnTo>
                  <a:pt x="543181" y="177493"/>
                </a:lnTo>
                <a:lnTo>
                  <a:pt x="589713" y="195850"/>
                </a:lnTo>
                <a:lnTo>
                  <a:pt x="636059" y="214667"/>
                </a:lnTo>
                <a:lnTo>
                  <a:pt x="682214" y="233943"/>
                </a:lnTo>
                <a:lnTo>
                  <a:pt x="728171" y="253679"/>
                </a:lnTo>
                <a:lnTo>
                  <a:pt x="773923" y="273876"/>
                </a:lnTo>
                <a:lnTo>
                  <a:pt x="819464" y="294536"/>
                </a:lnTo>
                <a:lnTo>
                  <a:pt x="864786" y="315658"/>
                </a:lnTo>
                <a:lnTo>
                  <a:pt x="909885" y="337244"/>
                </a:lnTo>
                <a:lnTo>
                  <a:pt x="954752" y="359293"/>
                </a:lnTo>
                <a:lnTo>
                  <a:pt x="999381" y="381808"/>
                </a:lnTo>
                <a:lnTo>
                  <a:pt x="1043767" y="404789"/>
                </a:lnTo>
                <a:lnTo>
                  <a:pt x="1087901" y="428237"/>
                </a:lnTo>
                <a:lnTo>
                  <a:pt x="1131779" y="452151"/>
                </a:lnTo>
                <a:lnTo>
                  <a:pt x="1175392" y="476535"/>
                </a:lnTo>
                <a:lnTo>
                  <a:pt x="1218735" y="501387"/>
                </a:lnTo>
                <a:lnTo>
                  <a:pt x="1261801" y="526708"/>
                </a:lnTo>
                <a:lnTo>
                  <a:pt x="1304584" y="552501"/>
                </a:lnTo>
                <a:lnTo>
                  <a:pt x="1347076" y="578764"/>
                </a:lnTo>
                <a:lnTo>
                  <a:pt x="1389272" y="605500"/>
                </a:lnTo>
                <a:lnTo>
                  <a:pt x="1431165" y="632708"/>
                </a:lnTo>
                <a:lnTo>
                  <a:pt x="1472748" y="660390"/>
                </a:lnTo>
                <a:lnTo>
                  <a:pt x="1514014" y="688547"/>
                </a:lnTo>
                <a:lnTo>
                  <a:pt x="1551280" y="714444"/>
                </a:lnTo>
                <a:lnTo>
                  <a:pt x="1588903" y="741037"/>
                </a:lnTo>
                <a:lnTo>
                  <a:pt x="1626818" y="768320"/>
                </a:lnTo>
                <a:lnTo>
                  <a:pt x="1664963" y="796285"/>
                </a:lnTo>
                <a:lnTo>
                  <a:pt x="1703275" y="824924"/>
                </a:lnTo>
                <a:lnTo>
                  <a:pt x="1741690" y="854231"/>
                </a:lnTo>
                <a:lnTo>
                  <a:pt x="1780145" y="884198"/>
                </a:lnTo>
                <a:lnTo>
                  <a:pt x="1818576" y="914818"/>
                </a:lnTo>
                <a:lnTo>
                  <a:pt x="1856921" y="946083"/>
                </a:lnTo>
                <a:lnTo>
                  <a:pt x="1895116" y="977986"/>
                </a:lnTo>
                <a:lnTo>
                  <a:pt x="1933097" y="1010520"/>
                </a:lnTo>
                <a:lnTo>
                  <a:pt x="1970802" y="1043678"/>
                </a:lnTo>
                <a:lnTo>
                  <a:pt x="2008167" y="1077451"/>
                </a:lnTo>
                <a:lnTo>
                  <a:pt x="2045128" y="1111834"/>
                </a:lnTo>
                <a:lnTo>
                  <a:pt x="2081624" y="1146818"/>
                </a:lnTo>
                <a:lnTo>
                  <a:pt x="2117589" y="1182396"/>
                </a:lnTo>
                <a:lnTo>
                  <a:pt x="2152961" y="1218561"/>
                </a:lnTo>
                <a:lnTo>
                  <a:pt x="2187677" y="1255306"/>
                </a:lnTo>
                <a:lnTo>
                  <a:pt x="2221673" y="1292623"/>
                </a:lnTo>
                <a:lnTo>
                  <a:pt x="2254886" y="1330505"/>
                </a:lnTo>
                <a:lnTo>
                  <a:pt x="2287253" y="1368944"/>
                </a:lnTo>
                <a:lnTo>
                  <a:pt x="2318710" y="1407934"/>
                </a:lnTo>
                <a:lnTo>
                  <a:pt x="2349194" y="1447467"/>
                </a:lnTo>
                <a:lnTo>
                  <a:pt x="2378643" y="1487535"/>
                </a:lnTo>
                <a:lnTo>
                  <a:pt x="2406991" y="1528132"/>
                </a:lnTo>
                <a:lnTo>
                  <a:pt x="2434177" y="1569250"/>
                </a:lnTo>
                <a:lnTo>
                  <a:pt x="2460137" y="1610881"/>
                </a:lnTo>
                <a:lnTo>
                  <a:pt x="2484807" y="1653019"/>
                </a:lnTo>
                <a:lnTo>
                  <a:pt x="2508125" y="1695656"/>
                </a:lnTo>
                <a:lnTo>
                  <a:pt x="2530026" y="1738785"/>
                </a:lnTo>
                <a:lnTo>
                  <a:pt x="2550449" y="1782398"/>
                </a:lnTo>
                <a:lnTo>
                  <a:pt x="2569328" y="1826488"/>
                </a:lnTo>
                <a:lnTo>
                  <a:pt x="2586602" y="1871048"/>
                </a:lnTo>
                <a:lnTo>
                  <a:pt x="2602207" y="1916071"/>
                </a:lnTo>
                <a:lnTo>
                  <a:pt x="2616079" y="1961549"/>
                </a:lnTo>
                <a:lnTo>
                  <a:pt x="2628156" y="2007474"/>
                </a:lnTo>
                <a:lnTo>
                  <a:pt x="2638373" y="2053840"/>
                </a:lnTo>
                <a:lnTo>
                  <a:pt x="2646674" y="2096506"/>
                </a:lnTo>
                <a:lnTo>
                  <a:pt x="2653817" y="2140329"/>
                </a:lnTo>
                <a:lnTo>
                  <a:pt x="2661495" y="2189073"/>
                </a:lnTo>
                <a:lnTo>
                  <a:pt x="2668398" y="2237997"/>
                </a:lnTo>
                <a:lnTo>
                  <a:pt x="2674537" y="2287093"/>
                </a:lnTo>
                <a:lnTo>
                  <a:pt x="2679922" y="2336350"/>
                </a:lnTo>
                <a:lnTo>
                  <a:pt x="2684564" y="2385760"/>
                </a:lnTo>
                <a:lnTo>
                  <a:pt x="2688473" y="2435313"/>
                </a:lnTo>
                <a:lnTo>
                  <a:pt x="2691659" y="2485000"/>
                </a:lnTo>
                <a:lnTo>
                  <a:pt x="2694134" y="2534811"/>
                </a:lnTo>
                <a:lnTo>
                  <a:pt x="2695907" y="2584736"/>
                </a:lnTo>
                <a:lnTo>
                  <a:pt x="2696989" y="2634767"/>
                </a:lnTo>
                <a:lnTo>
                  <a:pt x="2697391" y="2684894"/>
                </a:lnTo>
                <a:lnTo>
                  <a:pt x="2697122" y="2735108"/>
                </a:lnTo>
                <a:lnTo>
                  <a:pt x="2696194" y="2785399"/>
                </a:lnTo>
                <a:lnTo>
                  <a:pt x="2694616" y="2835758"/>
                </a:lnTo>
                <a:lnTo>
                  <a:pt x="2692400" y="2886175"/>
                </a:lnTo>
                <a:lnTo>
                  <a:pt x="2689555" y="2936641"/>
                </a:lnTo>
                <a:lnTo>
                  <a:pt x="2686092" y="2987147"/>
                </a:lnTo>
                <a:lnTo>
                  <a:pt x="2682022" y="3037683"/>
                </a:lnTo>
                <a:lnTo>
                  <a:pt x="2677355" y="3088240"/>
                </a:lnTo>
                <a:lnTo>
                  <a:pt x="2672101" y="3138808"/>
                </a:lnTo>
                <a:lnTo>
                  <a:pt x="2666272" y="3189379"/>
                </a:lnTo>
                <a:lnTo>
                  <a:pt x="2659876" y="3239942"/>
                </a:lnTo>
                <a:lnTo>
                  <a:pt x="2652926" y="3290488"/>
                </a:lnTo>
                <a:lnTo>
                  <a:pt x="2645430" y="3341007"/>
                </a:lnTo>
                <a:lnTo>
                  <a:pt x="2637401" y="3391492"/>
                </a:lnTo>
                <a:lnTo>
                  <a:pt x="2628847" y="3441931"/>
                </a:lnTo>
                <a:lnTo>
                  <a:pt x="2619780" y="3492315"/>
                </a:lnTo>
                <a:lnTo>
                  <a:pt x="2610210" y="3542636"/>
                </a:lnTo>
                <a:lnTo>
                  <a:pt x="2600148" y="3592884"/>
                </a:lnTo>
                <a:lnTo>
                  <a:pt x="2589603" y="3643049"/>
                </a:lnTo>
                <a:lnTo>
                  <a:pt x="2578587" y="3693122"/>
                </a:lnTo>
                <a:lnTo>
                  <a:pt x="2567110" y="3743094"/>
                </a:lnTo>
                <a:lnTo>
                  <a:pt x="2555182" y="3792954"/>
                </a:lnTo>
                <a:lnTo>
                  <a:pt x="2549065" y="3817552"/>
                </a:lnTo>
                <a:close/>
              </a:path>
            </a:pathLst>
          </a:custGeom>
          <a:solidFill>
            <a:srgbClr val="FFD99E"/>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80" name="Google Shape;180;p26"/>
          <p:cNvSpPr/>
          <p:nvPr/>
        </p:nvSpPr>
        <p:spPr>
          <a:xfrm>
            <a:off x="2084" y="4955"/>
            <a:ext cx="1499773" cy="11049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81" name="Google Shape;181;p26"/>
          <p:cNvSpPr/>
          <p:nvPr/>
        </p:nvSpPr>
        <p:spPr>
          <a:xfrm>
            <a:off x="6250720" y="4911072"/>
            <a:ext cx="1673543" cy="227329"/>
          </a:xfrm>
          <a:custGeom>
            <a:avLst/>
            <a:gdLst/>
            <a:ahLst/>
            <a:cxnLst/>
            <a:rect l="l" t="t" r="r" b="b"/>
            <a:pathLst>
              <a:path w="3347084" h="454659" extrusionOk="0">
                <a:moveTo>
                  <a:pt x="2769417" y="367683"/>
                </a:moveTo>
                <a:lnTo>
                  <a:pt x="2719692" y="367683"/>
                </a:lnTo>
                <a:lnTo>
                  <a:pt x="2673052" y="303577"/>
                </a:lnTo>
                <a:lnTo>
                  <a:pt x="2913904" y="16731"/>
                </a:lnTo>
                <a:lnTo>
                  <a:pt x="2932198" y="3752"/>
                </a:lnTo>
                <a:lnTo>
                  <a:pt x="2954511" y="0"/>
                </a:lnTo>
                <a:lnTo>
                  <a:pt x="2976933" y="4613"/>
                </a:lnTo>
                <a:lnTo>
                  <a:pt x="2995555" y="16731"/>
                </a:lnTo>
                <a:lnTo>
                  <a:pt x="3076171" y="98381"/>
                </a:lnTo>
                <a:lnTo>
                  <a:pt x="2913904" y="98381"/>
                </a:lnTo>
                <a:lnTo>
                  <a:pt x="2958020" y="143064"/>
                </a:lnTo>
                <a:lnTo>
                  <a:pt x="2769417" y="367683"/>
                </a:lnTo>
                <a:close/>
              </a:path>
              <a:path w="3347084" h="454659" extrusionOk="0">
                <a:moveTo>
                  <a:pt x="2272270" y="367756"/>
                </a:moveTo>
                <a:lnTo>
                  <a:pt x="2230735" y="367756"/>
                </a:lnTo>
                <a:lnTo>
                  <a:pt x="2181560" y="296893"/>
                </a:lnTo>
                <a:lnTo>
                  <a:pt x="2373114" y="28395"/>
                </a:lnTo>
                <a:lnTo>
                  <a:pt x="2396150" y="7563"/>
                </a:lnTo>
                <a:lnTo>
                  <a:pt x="2422951" y="729"/>
                </a:lnTo>
                <a:lnTo>
                  <a:pt x="2449767" y="7727"/>
                </a:lnTo>
                <a:lnTo>
                  <a:pt x="2472844" y="28395"/>
                </a:lnTo>
                <a:lnTo>
                  <a:pt x="2515276" y="86717"/>
                </a:lnTo>
                <a:lnTo>
                  <a:pt x="2373041" y="86717"/>
                </a:lnTo>
                <a:lnTo>
                  <a:pt x="2423394" y="155928"/>
                </a:lnTo>
                <a:lnTo>
                  <a:pt x="2272270" y="367756"/>
                </a:lnTo>
                <a:close/>
              </a:path>
              <a:path w="3347084" h="454659" extrusionOk="0">
                <a:moveTo>
                  <a:pt x="732802" y="367902"/>
                </a:moveTo>
                <a:lnTo>
                  <a:pt x="686441" y="367902"/>
                </a:lnTo>
                <a:lnTo>
                  <a:pt x="637111" y="303974"/>
                </a:lnTo>
                <a:lnTo>
                  <a:pt x="790766" y="109827"/>
                </a:lnTo>
                <a:lnTo>
                  <a:pt x="846170" y="39914"/>
                </a:lnTo>
                <a:lnTo>
                  <a:pt x="864156" y="26904"/>
                </a:lnTo>
                <a:lnTo>
                  <a:pt x="886777" y="23100"/>
                </a:lnTo>
                <a:lnTo>
                  <a:pt x="909506" y="27704"/>
                </a:lnTo>
                <a:lnTo>
                  <a:pt x="927821" y="39914"/>
                </a:lnTo>
                <a:lnTo>
                  <a:pt x="1003372" y="121564"/>
                </a:lnTo>
                <a:lnTo>
                  <a:pt x="846097" y="121564"/>
                </a:lnTo>
                <a:lnTo>
                  <a:pt x="890114" y="169119"/>
                </a:lnTo>
                <a:lnTo>
                  <a:pt x="732802" y="367902"/>
                </a:lnTo>
                <a:close/>
              </a:path>
              <a:path w="3347084" h="454659" extrusionOk="0">
                <a:moveTo>
                  <a:pt x="1287980" y="356092"/>
                </a:moveTo>
                <a:lnTo>
                  <a:pt x="1220451" y="356092"/>
                </a:lnTo>
                <a:lnTo>
                  <a:pt x="1177369" y="309546"/>
                </a:lnTo>
                <a:lnTo>
                  <a:pt x="1400667" y="39841"/>
                </a:lnTo>
                <a:lnTo>
                  <a:pt x="1410734" y="31227"/>
                </a:lnTo>
                <a:lnTo>
                  <a:pt x="1422975" y="25880"/>
                </a:lnTo>
                <a:lnTo>
                  <a:pt x="1436200" y="23540"/>
                </a:lnTo>
                <a:lnTo>
                  <a:pt x="1449220" y="23948"/>
                </a:lnTo>
                <a:lnTo>
                  <a:pt x="1491430" y="51505"/>
                </a:lnTo>
                <a:lnTo>
                  <a:pt x="1536173" y="109827"/>
                </a:lnTo>
                <a:lnTo>
                  <a:pt x="1391554" y="109827"/>
                </a:lnTo>
                <a:lnTo>
                  <a:pt x="1439802" y="172718"/>
                </a:lnTo>
                <a:lnTo>
                  <a:pt x="1287980" y="356092"/>
                </a:lnTo>
                <a:close/>
              </a:path>
              <a:path w="3347084" h="454659" extrusionOk="0">
                <a:moveTo>
                  <a:pt x="1786299" y="367756"/>
                </a:moveTo>
                <a:lnTo>
                  <a:pt x="1734050" y="367756"/>
                </a:lnTo>
                <a:lnTo>
                  <a:pt x="1686941" y="306351"/>
                </a:lnTo>
                <a:lnTo>
                  <a:pt x="1920607" y="39841"/>
                </a:lnTo>
                <a:lnTo>
                  <a:pt x="1943072" y="24983"/>
                </a:lnTo>
                <a:lnTo>
                  <a:pt x="1968386" y="23720"/>
                </a:lnTo>
                <a:lnTo>
                  <a:pt x="1992484" y="33433"/>
                </a:lnTo>
                <a:lnTo>
                  <a:pt x="2011298" y="51505"/>
                </a:lnTo>
                <a:lnTo>
                  <a:pt x="2018226" y="61524"/>
                </a:lnTo>
                <a:lnTo>
                  <a:pt x="2051746" y="109827"/>
                </a:lnTo>
                <a:lnTo>
                  <a:pt x="1911494" y="109827"/>
                </a:lnTo>
                <a:lnTo>
                  <a:pt x="1956093" y="174095"/>
                </a:lnTo>
                <a:lnTo>
                  <a:pt x="1786299" y="367756"/>
                </a:lnTo>
                <a:close/>
              </a:path>
              <a:path w="3347084" h="454659" extrusionOk="0">
                <a:moveTo>
                  <a:pt x="57583" y="438372"/>
                </a:moveTo>
                <a:lnTo>
                  <a:pt x="36282" y="434349"/>
                </a:lnTo>
                <a:lnTo>
                  <a:pt x="16758" y="421996"/>
                </a:lnTo>
                <a:lnTo>
                  <a:pt x="4240" y="403528"/>
                </a:lnTo>
                <a:lnTo>
                  <a:pt x="0" y="381143"/>
                </a:lnTo>
                <a:lnTo>
                  <a:pt x="4138" y="358772"/>
                </a:lnTo>
                <a:lnTo>
                  <a:pt x="16758" y="340345"/>
                </a:lnTo>
                <a:lnTo>
                  <a:pt x="351745" y="40059"/>
                </a:lnTo>
                <a:lnTo>
                  <a:pt x="375460" y="26125"/>
                </a:lnTo>
                <a:lnTo>
                  <a:pt x="399742" y="24322"/>
                </a:lnTo>
                <a:lnTo>
                  <a:pt x="422699" y="33303"/>
                </a:lnTo>
                <a:lnTo>
                  <a:pt x="442436" y="51724"/>
                </a:lnTo>
                <a:lnTo>
                  <a:pt x="450025" y="61524"/>
                </a:lnTo>
                <a:lnTo>
                  <a:pt x="487410" y="109973"/>
                </a:lnTo>
                <a:lnTo>
                  <a:pt x="342705" y="109973"/>
                </a:lnTo>
                <a:lnTo>
                  <a:pt x="385112" y="164930"/>
                </a:lnTo>
                <a:lnTo>
                  <a:pt x="98409" y="421996"/>
                </a:lnTo>
                <a:lnTo>
                  <a:pt x="78885" y="434206"/>
                </a:lnTo>
                <a:lnTo>
                  <a:pt x="57583" y="438372"/>
                </a:lnTo>
                <a:close/>
              </a:path>
              <a:path w="3347084" h="454659" extrusionOk="0">
                <a:moveTo>
                  <a:pt x="2423394" y="155928"/>
                </a:moveTo>
                <a:lnTo>
                  <a:pt x="2373041" y="86717"/>
                </a:lnTo>
                <a:lnTo>
                  <a:pt x="2472771" y="86717"/>
                </a:lnTo>
                <a:lnTo>
                  <a:pt x="2423394" y="155928"/>
                </a:lnTo>
                <a:close/>
              </a:path>
              <a:path w="3347084" h="454659" extrusionOk="0">
                <a:moveTo>
                  <a:pt x="2675160" y="453970"/>
                </a:moveTo>
                <a:lnTo>
                  <a:pt x="2637986" y="444514"/>
                </a:lnTo>
                <a:lnTo>
                  <a:pt x="2423394" y="155928"/>
                </a:lnTo>
                <a:lnTo>
                  <a:pt x="2472771" y="86717"/>
                </a:lnTo>
                <a:lnTo>
                  <a:pt x="2515276" y="86717"/>
                </a:lnTo>
                <a:lnTo>
                  <a:pt x="2673052" y="303577"/>
                </a:lnTo>
                <a:lnTo>
                  <a:pt x="2629001" y="356019"/>
                </a:lnTo>
                <a:lnTo>
                  <a:pt x="2719692" y="367683"/>
                </a:lnTo>
                <a:lnTo>
                  <a:pt x="2769417" y="367683"/>
                </a:lnTo>
                <a:lnTo>
                  <a:pt x="2710652" y="437670"/>
                </a:lnTo>
                <a:lnTo>
                  <a:pt x="2700544" y="446284"/>
                </a:lnTo>
                <a:lnTo>
                  <a:pt x="2688344" y="451631"/>
                </a:lnTo>
                <a:lnTo>
                  <a:pt x="2675160" y="453970"/>
                </a:lnTo>
                <a:close/>
              </a:path>
              <a:path w="3347084" h="454659" extrusionOk="0">
                <a:moveTo>
                  <a:pt x="2958020" y="143064"/>
                </a:moveTo>
                <a:lnTo>
                  <a:pt x="2913904" y="98381"/>
                </a:lnTo>
                <a:lnTo>
                  <a:pt x="2995555" y="98381"/>
                </a:lnTo>
                <a:lnTo>
                  <a:pt x="2958020" y="143064"/>
                </a:lnTo>
                <a:close/>
              </a:path>
              <a:path w="3347084" h="454659" extrusionOk="0">
                <a:moveTo>
                  <a:pt x="3289826" y="454319"/>
                </a:moveTo>
                <a:lnTo>
                  <a:pt x="3267678" y="449962"/>
                </a:lnTo>
                <a:lnTo>
                  <a:pt x="3248891" y="437670"/>
                </a:lnTo>
                <a:lnTo>
                  <a:pt x="2958020" y="143064"/>
                </a:lnTo>
                <a:lnTo>
                  <a:pt x="2995555" y="98381"/>
                </a:lnTo>
                <a:lnTo>
                  <a:pt x="3076171" y="98381"/>
                </a:lnTo>
                <a:lnTo>
                  <a:pt x="3330542" y="356019"/>
                </a:lnTo>
                <a:lnTo>
                  <a:pt x="3343101" y="375205"/>
                </a:lnTo>
                <a:lnTo>
                  <a:pt x="3347027" y="396762"/>
                </a:lnTo>
                <a:lnTo>
                  <a:pt x="3342711" y="418361"/>
                </a:lnTo>
                <a:lnTo>
                  <a:pt x="3330542" y="437670"/>
                </a:lnTo>
                <a:lnTo>
                  <a:pt x="3311920" y="450351"/>
                </a:lnTo>
                <a:lnTo>
                  <a:pt x="3289826" y="454319"/>
                </a:lnTo>
                <a:close/>
              </a:path>
              <a:path w="3347084" h="454659" extrusionOk="0">
                <a:moveTo>
                  <a:pt x="1439802" y="172718"/>
                </a:moveTo>
                <a:lnTo>
                  <a:pt x="1391554" y="109827"/>
                </a:lnTo>
                <a:lnTo>
                  <a:pt x="1482244" y="121492"/>
                </a:lnTo>
                <a:lnTo>
                  <a:pt x="1474110" y="131279"/>
                </a:lnTo>
                <a:lnTo>
                  <a:pt x="1439802" y="172718"/>
                </a:lnTo>
                <a:close/>
              </a:path>
              <a:path w="3347084" h="454659" extrusionOk="0">
                <a:moveTo>
                  <a:pt x="1689517" y="454053"/>
                </a:moveTo>
                <a:lnTo>
                  <a:pt x="1652332" y="444514"/>
                </a:lnTo>
                <a:lnTo>
                  <a:pt x="1439802" y="172718"/>
                </a:lnTo>
                <a:lnTo>
                  <a:pt x="1474121" y="131266"/>
                </a:lnTo>
                <a:lnTo>
                  <a:pt x="1482244" y="121492"/>
                </a:lnTo>
                <a:lnTo>
                  <a:pt x="1391554" y="109827"/>
                </a:lnTo>
                <a:lnTo>
                  <a:pt x="1536173" y="109827"/>
                </a:lnTo>
                <a:lnTo>
                  <a:pt x="1686941" y="306351"/>
                </a:lnTo>
                <a:lnTo>
                  <a:pt x="1651900" y="346317"/>
                </a:lnTo>
                <a:lnTo>
                  <a:pt x="1643359" y="356092"/>
                </a:lnTo>
                <a:lnTo>
                  <a:pt x="1734050" y="367756"/>
                </a:lnTo>
                <a:lnTo>
                  <a:pt x="1786299" y="367756"/>
                </a:lnTo>
                <a:lnTo>
                  <a:pt x="1724937" y="437743"/>
                </a:lnTo>
                <a:lnTo>
                  <a:pt x="1714716" y="446305"/>
                </a:lnTo>
                <a:lnTo>
                  <a:pt x="1702601" y="451676"/>
                </a:lnTo>
                <a:lnTo>
                  <a:pt x="1689517" y="454053"/>
                </a:lnTo>
                <a:close/>
              </a:path>
              <a:path w="3347084" h="454659" extrusionOk="0">
                <a:moveTo>
                  <a:pt x="1956093" y="174095"/>
                </a:moveTo>
                <a:lnTo>
                  <a:pt x="1911494" y="109827"/>
                </a:lnTo>
                <a:lnTo>
                  <a:pt x="2002185" y="121492"/>
                </a:lnTo>
                <a:lnTo>
                  <a:pt x="1993633" y="131279"/>
                </a:lnTo>
                <a:lnTo>
                  <a:pt x="1956093" y="174095"/>
                </a:lnTo>
                <a:close/>
              </a:path>
              <a:path w="3347084" h="454659" extrusionOk="0">
                <a:moveTo>
                  <a:pt x="2180742" y="453827"/>
                </a:moveTo>
                <a:lnTo>
                  <a:pt x="2153793" y="447002"/>
                </a:lnTo>
                <a:lnTo>
                  <a:pt x="2130931" y="426078"/>
                </a:lnTo>
                <a:lnTo>
                  <a:pt x="2124097" y="416194"/>
                </a:lnTo>
                <a:lnTo>
                  <a:pt x="1956093" y="174095"/>
                </a:lnTo>
                <a:lnTo>
                  <a:pt x="1993644" y="131266"/>
                </a:lnTo>
                <a:lnTo>
                  <a:pt x="2002185" y="121492"/>
                </a:lnTo>
                <a:lnTo>
                  <a:pt x="1911494" y="109827"/>
                </a:lnTo>
                <a:lnTo>
                  <a:pt x="2051746" y="109827"/>
                </a:lnTo>
                <a:lnTo>
                  <a:pt x="2181560" y="296893"/>
                </a:lnTo>
                <a:lnTo>
                  <a:pt x="2131004" y="367756"/>
                </a:lnTo>
                <a:lnTo>
                  <a:pt x="2272270" y="367756"/>
                </a:lnTo>
                <a:lnTo>
                  <a:pt x="2230662" y="426078"/>
                </a:lnTo>
                <a:lnTo>
                  <a:pt x="2207718" y="446777"/>
                </a:lnTo>
                <a:lnTo>
                  <a:pt x="2180742" y="453827"/>
                </a:lnTo>
                <a:close/>
              </a:path>
              <a:path w="3347084" h="454659" extrusionOk="0">
                <a:moveTo>
                  <a:pt x="385112" y="164930"/>
                </a:moveTo>
                <a:lnTo>
                  <a:pt x="342705" y="109973"/>
                </a:lnTo>
                <a:lnTo>
                  <a:pt x="433396" y="121637"/>
                </a:lnTo>
                <a:lnTo>
                  <a:pt x="385112" y="164930"/>
                </a:lnTo>
                <a:close/>
              </a:path>
              <a:path w="3347084" h="454659" extrusionOk="0">
                <a:moveTo>
                  <a:pt x="641869" y="454106"/>
                </a:moveTo>
                <a:lnTo>
                  <a:pt x="604890" y="444577"/>
                </a:lnTo>
                <a:lnTo>
                  <a:pt x="579000" y="416194"/>
                </a:lnTo>
                <a:lnTo>
                  <a:pt x="385112" y="164930"/>
                </a:lnTo>
                <a:lnTo>
                  <a:pt x="433396" y="121637"/>
                </a:lnTo>
                <a:lnTo>
                  <a:pt x="342705" y="109973"/>
                </a:lnTo>
                <a:lnTo>
                  <a:pt x="487410" y="109973"/>
                </a:lnTo>
                <a:lnTo>
                  <a:pt x="637111" y="303974"/>
                </a:lnTo>
                <a:lnTo>
                  <a:pt x="595750" y="356238"/>
                </a:lnTo>
                <a:lnTo>
                  <a:pt x="686441" y="367902"/>
                </a:lnTo>
                <a:lnTo>
                  <a:pt x="732802" y="367902"/>
                </a:lnTo>
                <a:lnTo>
                  <a:pt x="677474" y="437816"/>
                </a:lnTo>
                <a:lnTo>
                  <a:pt x="667519" y="446481"/>
                </a:lnTo>
                <a:lnTo>
                  <a:pt x="655193" y="451804"/>
                </a:lnTo>
                <a:lnTo>
                  <a:pt x="641869" y="454106"/>
                </a:lnTo>
                <a:close/>
              </a:path>
              <a:path w="3347084" h="454659" extrusionOk="0">
                <a:moveTo>
                  <a:pt x="890114" y="169119"/>
                </a:moveTo>
                <a:lnTo>
                  <a:pt x="846097" y="121564"/>
                </a:lnTo>
                <a:lnTo>
                  <a:pt x="927748" y="121564"/>
                </a:lnTo>
                <a:lnTo>
                  <a:pt x="890114" y="169119"/>
                </a:lnTo>
                <a:close/>
              </a:path>
              <a:path w="3347084" h="454659" extrusionOk="0">
                <a:moveTo>
                  <a:pt x="1179690" y="454528"/>
                </a:moveTo>
                <a:lnTo>
                  <a:pt x="1157094" y="450045"/>
                </a:lnTo>
                <a:lnTo>
                  <a:pt x="1138728" y="437743"/>
                </a:lnTo>
                <a:lnTo>
                  <a:pt x="1124177" y="421996"/>
                </a:lnTo>
                <a:lnTo>
                  <a:pt x="890114" y="169119"/>
                </a:lnTo>
                <a:lnTo>
                  <a:pt x="927748" y="121564"/>
                </a:lnTo>
                <a:lnTo>
                  <a:pt x="1003372" y="121564"/>
                </a:lnTo>
                <a:lnTo>
                  <a:pt x="1177369" y="309546"/>
                </a:lnTo>
                <a:lnTo>
                  <a:pt x="1146925" y="346317"/>
                </a:lnTo>
                <a:lnTo>
                  <a:pt x="1138801" y="356092"/>
                </a:lnTo>
                <a:lnTo>
                  <a:pt x="1287980" y="356092"/>
                </a:lnTo>
                <a:lnTo>
                  <a:pt x="1220379" y="437743"/>
                </a:lnTo>
                <a:lnTo>
                  <a:pt x="1202218" y="450619"/>
                </a:lnTo>
                <a:lnTo>
                  <a:pt x="1179690" y="454528"/>
                </a:lnTo>
                <a:close/>
              </a:path>
              <a:path w="3347084" h="454659" extrusionOk="0">
                <a:moveTo>
                  <a:pt x="2230735" y="367756"/>
                </a:moveTo>
                <a:lnTo>
                  <a:pt x="2131004" y="367756"/>
                </a:lnTo>
                <a:lnTo>
                  <a:pt x="2181560" y="296893"/>
                </a:lnTo>
                <a:lnTo>
                  <a:pt x="2230735" y="367756"/>
                </a:lnTo>
                <a:close/>
              </a:path>
              <a:path w="3347084" h="454659" extrusionOk="0">
                <a:moveTo>
                  <a:pt x="2719692" y="367683"/>
                </a:moveTo>
                <a:lnTo>
                  <a:pt x="2629001" y="356019"/>
                </a:lnTo>
                <a:lnTo>
                  <a:pt x="2673052" y="303577"/>
                </a:lnTo>
                <a:lnTo>
                  <a:pt x="2719692" y="367683"/>
                </a:lnTo>
                <a:close/>
              </a:path>
              <a:path w="3347084" h="454659" extrusionOk="0">
                <a:moveTo>
                  <a:pt x="686441" y="367902"/>
                </a:moveTo>
                <a:lnTo>
                  <a:pt x="595750" y="356238"/>
                </a:lnTo>
                <a:lnTo>
                  <a:pt x="637111" y="303974"/>
                </a:lnTo>
                <a:lnTo>
                  <a:pt x="686441" y="367902"/>
                </a:lnTo>
                <a:close/>
              </a:path>
              <a:path w="3347084" h="454659" extrusionOk="0">
                <a:moveTo>
                  <a:pt x="1734050" y="367756"/>
                </a:moveTo>
                <a:lnTo>
                  <a:pt x="1643359" y="356092"/>
                </a:lnTo>
                <a:lnTo>
                  <a:pt x="1651911" y="346305"/>
                </a:lnTo>
                <a:lnTo>
                  <a:pt x="1686941" y="306351"/>
                </a:lnTo>
                <a:lnTo>
                  <a:pt x="1734050" y="367756"/>
                </a:lnTo>
                <a:close/>
              </a:path>
              <a:path w="3347084" h="454659" extrusionOk="0">
                <a:moveTo>
                  <a:pt x="1220451" y="356092"/>
                </a:moveTo>
                <a:lnTo>
                  <a:pt x="1138801" y="356092"/>
                </a:lnTo>
                <a:lnTo>
                  <a:pt x="1146935" y="346305"/>
                </a:lnTo>
                <a:lnTo>
                  <a:pt x="1177369" y="309546"/>
                </a:lnTo>
                <a:lnTo>
                  <a:pt x="1220451" y="356092"/>
                </a:lnTo>
                <a:close/>
              </a:path>
            </a:pathLst>
          </a:custGeom>
          <a:solidFill>
            <a:srgbClr val="CC815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pic>
        <p:nvPicPr>
          <p:cNvPr id="182" name="Google Shape;182;p26"/>
          <p:cNvPicPr preferRelativeResize="0"/>
          <p:nvPr/>
        </p:nvPicPr>
        <p:blipFill rotWithShape="1">
          <a:blip r:embed="rId4">
            <a:alphaModFix/>
          </a:blip>
          <a:srcRect/>
          <a:stretch/>
        </p:blipFill>
        <p:spPr>
          <a:xfrm>
            <a:off x="0" y="0"/>
            <a:ext cx="9141917" cy="5162550"/>
          </a:xfrm>
          <a:prstGeom prst="rect">
            <a:avLst/>
          </a:prstGeom>
          <a:noFill/>
          <a:ln>
            <a:noFill/>
          </a:ln>
        </p:spPr>
      </p:pic>
      <p:pic>
        <p:nvPicPr>
          <p:cNvPr id="1026" name="Picture 2" descr="可能是地圖、平面圖和顯示的文字是「 6年級 桃園市桃園區青溪國小114學年 於国市秘國国育溪國小114學年度創造才智傳超 撒園區音澤風小114學年度創造力資優批務在米同 畢業專題 策展 5年級 生涯 大探索 發明課 4年級 簡報設計 技能課 （必修）議題課 （必修） 議題課 媒材運用 媒材運用（選修） （選修） 動畫製作移工文化 動畫製作 移工文化 機電程式海洋垃圾 機電程式 海洋垃圾 結構組裝記憶空間 記憶空間 結構組裝 形色鑲嵌飢餓危機 飢餓危機 形色鑲嵌 故事創作糧食行動 糧食行動 故事創作 肢體表達 決策達人延伸活動 決策達人 延伸活動 （選修） 大師講座 TEAM校外參訪 校外參訪 TEAM 窩課團體活動 高課 團體活動 3年級 自學 小專題 合作課 自我 放大鏡」的圖像">
            <a:extLst>
              <a:ext uri="{FF2B5EF4-FFF2-40B4-BE49-F238E27FC236}">
                <a16:creationId xmlns:a16="http://schemas.microsoft.com/office/drawing/2014/main" id="{B3E981BD-297E-9B2A-F698-B9E692A4338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Shape 203"/>
        <p:cNvGrpSpPr/>
        <p:nvPr/>
      </p:nvGrpSpPr>
      <p:grpSpPr>
        <a:xfrm>
          <a:off x="0" y="0"/>
          <a:ext cx="0" cy="0"/>
          <a:chOff x="0" y="0"/>
          <a:chExt cx="0" cy="0"/>
        </a:xfrm>
      </p:grpSpPr>
      <p:sp>
        <p:nvSpPr>
          <p:cNvPr id="204" name="Google Shape;204;p28"/>
          <p:cNvSpPr/>
          <p:nvPr/>
        </p:nvSpPr>
        <p:spPr>
          <a:xfrm>
            <a:off x="0" y="0"/>
            <a:ext cx="9144000" cy="5143500"/>
          </a:xfrm>
          <a:custGeom>
            <a:avLst/>
            <a:gdLst/>
            <a:ahLst/>
            <a:cxnLst/>
            <a:rect l="l" t="t" r="r" b="b"/>
            <a:pathLst>
              <a:path w="18288000" h="10287000" extrusionOk="0">
                <a:moveTo>
                  <a:pt x="0" y="0"/>
                </a:moveTo>
                <a:lnTo>
                  <a:pt x="18287999" y="0"/>
                </a:lnTo>
                <a:lnTo>
                  <a:pt x="18287999" y="10286999"/>
                </a:lnTo>
                <a:lnTo>
                  <a:pt x="0" y="10286999"/>
                </a:lnTo>
                <a:lnTo>
                  <a:pt x="0" y="0"/>
                </a:lnTo>
                <a:close/>
              </a:path>
            </a:pathLst>
          </a:custGeom>
          <a:solidFill>
            <a:srgbClr val="82C3B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05" name="Google Shape;205;p28"/>
          <p:cNvSpPr/>
          <p:nvPr/>
        </p:nvSpPr>
        <p:spPr>
          <a:xfrm>
            <a:off x="7" y="2191644"/>
            <a:ext cx="850103" cy="821617"/>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06" name="Google Shape;206;p28"/>
          <p:cNvSpPr/>
          <p:nvPr/>
        </p:nvSpPr>
        <p:spPr>
          <a:xfrm>
            <a:off x="2867178" y="0"/>
            <a:ext cx="2382203" cy="1209358"/>
          </a:xfrm>
          <a:custGeom>
            <a:avLst/>
            <a:gdLst/>
            <a:ahLst/>
            <a:cxnLst/>
            <a:rect l="l" t="t" r="r" b="b"/>
            <a:pathLst>
              <a:path w="4764405" h="2418715" extrusionOk="0">
                <a:moveTo>
                  <a:pt x="1208733" y="2418494"/>
                </a:moveTo>
                <a:lnTo>
                  <a:pt x="1161578" y="2417944"/>
                </a:lnTo>
                <a:lnTo>
                  <a:pt x="1113822" y="2414702"/>
                </a:lnTo>
                <a:lnTo>
                  <a:pt x="1066052" y="2408562"/>
                </a:lnTo>
                <a:lnTo>
                  <a:pt x="1019010" y="2399597"/>
                </a:lnTo>
                <a:lnTo>
                  <a:pt x="972745" y="2387917"/>
                </a:lnTo>
                <a:lnTo>
                  <a:pt x="927303" y="2373633"/>
                </a:lnTo>
                <a:lnTo>
                  <a:pt x="882733" y="2356855"/>
                </a:lnTo>
                <a:lnTo>
                  <a:pt x="839083" y="2337694"/>
                </a:lnTo>
                <a:lnTo>
                  <a:pt x="796399" y="2316260"/>
                </a:lnTo>
                <a:lnTo>
                  <a:pt x="754730" y="2292664"/>
                </a:lnTo>
                <a:lnTo>
                  <a:pt x="714123" y="2267016"/>
                </a:lnTo>
                <a:lnTo>
                  <a:pt x="674626" y="2239427"/>
                </a:lnTo>
                <a:lnTo>
                  <a:pt x="636286" y="2210007"/>
                </a:lnTo>
                <a:lnTo>
                  <a:pt x="599152" y="2178866"/>
                </a:lnTo>
                <a:lnTo>
                  <a:pt x="563271" y="2146115"/>
                </a:lnTo>
                <a:lnTo>
                  <a:pt x="528690" y="2111865"/>
                </a:lnTo>
                <a:lnTo>
                  <a:pt x="495457" y="2076226"/>
                </a:lnTo>
                <a:lnTo>
                  <a:pt x="463621" y="2039308"/>
                </a:lnTo>
                <a:lnTo>
                  <a:pt x="433228" y="2001221"/>
                </a:lnTo>
                <a:lnTo>
                  <a:pt x="404326" y="1962078"/>
                </a:lnTo>
                <a:lnTo>
                  <a:pt x="376963" y="1921986"/>
                </a:lnTo>
                <a:lnTo>
                  <a:pt x="351186" y="1881059"/>
                </a:lnTo>
                <a:lnTo>
                  <a:pt x="325690" y="1837197"/>
                </a:lnTo>
                <a:lnTo>
                  <a:pt x="301715" y="1792609"/>
                </a:lnTo>
                <a:lnTo>
                  <a:pt x="279192" y="1747340"/>
                </a:lnTo>
                <a:lnTo>
                  <a:pt x="257969" y="1701244"/>
                </a:lnTo>
                <a:lnTo>
                  <a:pt x="238219" y="1654937"/>
                </a:lnTo>
                <a:lnTo>
                  <a:pt x="219628" y="1607894"/>
                </a:lnTo>
                <a:lnTo>
                  <a:pt x="202205" y="1560350"/>
                </a:lnTo>
                <a:lnTo>
                  <a:pt x="185882" y="1512350"/>
                </a:lnTo>
                <a:lnTo>
                  <a:pt x="170586" y="1463938"/>
                </a:lnTo>
                <a:lnTo>
                  <a:pt x="156248" y="1415160"/>
                </a:lnTo>
                <a:lnTo>
                  <a:pt x="142796" y="1366061"/>
                </a:lnTo>
                <a:lnTo>
                  <a:pt x="130161" y="1316686"/>
                </a:lnTo>
                <a:lnTo>
                  <a:pt x="118272" y="1267080"/>
                </a:lnTo>
                <a:lnTo>
                  <a:pt x="107057" y="1217287"/>
                </a:lnTo>
                <a:lnTo>
                  <a:pt x="96448" y="1167353"/>
                </a:lnTo>
                <a:lnTo>
                  <a:pt x="86372" y="1117323"/>
                </a:lnTo>
                <a:lnTo>
                  <a:pt x="76759" y="1067242"/>
                </a:lnTo>
                <a:lnTo>
                  <a:pt x="67539" y="1017154"/>
                </a:lnTo>
                <a:lnTo>
                  <a:pt x="58641" y="967106"/>
                </a:lnTo>
                <a:lnTo>
                  <a:pt x="50494" y="918933"/>
                </a:lnTo>
                <a:lnTo>
                  <a:pt x="42738" y="870346"/>
                </a:lnTo>
                <a:lnTo>
                  <a:pt x="35435" y="821399"/>
                </a:lnTo>
                <a:lnTo>
                  <a:pt x="28643" y="772146"/>
                </a:lnTo>
                <a:lnTo>
                  <a:pt x="22425" y="722639"/>
                </a:lnTo>
                <a:lnTo>
                  <a:pt x="16829" y="672831"/>
                </a:lnTo>
                <a:lnTo>
                  <a:pt x="11946" y="623078"/>
                </a:lnTo>
                <a:lnTo>
                  <a:pt x="7808" y="573131"/>
                </a:lnTo>
                <a:lnTo>
                  <a:pt x="4483" y="523144"/>
                </a:lnTo>
                <a:lnTo>
                  <a:pt x="2034" y="473170"/>
                </a:lnTo>
                <a:lnTo>
                  <a:pt x="519" y="423264"/>
                </a:lnTo>
                <a:lnTo>
                  <a:pt x="0" y="373477"/>
                </a:lnTo>
                <a:lnTo>
                  <a:pt x="536" y="323865"/>
                </a:lnTo>
                <a:lnTo>
                  <a:pt x="2189" y="274479"/>
                </a:lnTo>
                <a:lnTo>
                  <a:pt x="5018" y="225374"/>
                </a:lnTo>
                <a:lnTo>
                  <a:pt x="9084" y="176602"/>
                </a:lnTo>
                <a:lnTo>
                  <a:pt x="14448" y="128218"/>
                </a:lnTo>
                <a:lnTo>
                  <a:pt x="21170" y="80274"/>
                </a:lnTo>
                <a:lnTo>
                  <a:pt x="29310" y="32824"/>
                </a:lnTo>
                <a:lnTo>
                  <a:pt x="36041" y="0"/>
                </a:lnTo>
                <a:lnTo>
                  <a:pt x="4746796" y="0"/>
                </a:lnTo>
                <a:lnTo>
                  <a:pt x="4753847" y="57061"/>
                </a:lnTo>
                <a:lnTo>
                  <a:pt x="4758376" y="106368"/>
                </a:lnTo>
                <a:lnTo>
                  <a:pt x="4761571" y="155661"/>
                </a:lnTo>
                <a:lnTo>
                  <a:pt x="4763460" y="204860"/>
                </a:lnTo>
                <a:lnTo>
                  <a:pt x="4764073" y="253889"/>
                </a:lnTo>
                <a:lnTo>
                  <a:pt x="4763437" y="302667"/>
                </a:lnTo>
                <a:lnTo>
                  <a:pt x="4761582" y="351119"/>
                </a:lnTo>
                <a:lnTo>
                  <a:pt x="4758537" y="399164"/>
                </a:lnTo>
                <a:lnTo>
                  <a:pt x="4753186" y="446074"/>
                </a:lnTo>
                <a:lnTo>
                  <a:pt x="4744272" y="492660"/>
                </a:lnTo>
                <a:lnTo>
                  <a:pt x="4732031" y="538775"/>
                </a:lnTo>
                <a:lnTo>
                  <a:pt x="4716696" y="584272"/>
                </a:lnTo>
                <a:lnTo>
                  <a:pt x="4698501" y="629006"/>
                </a:lnTo>
                <a:lnTo>
                  <a:pt x="4677627" y="672931"/>
                </a:lnTo>
                <a:lnTo>
                  <a:pt x="4654469" y="715601"/>
                </a:lnTo>
                <a:lnTo>
                  <a:pt x="4629101" y="757170"/>
                </a:lnTo>
                <a:lnTo>
                  <a:pt x="4601809" y="797392"/>
                </a:lnTo>
                <a:lnTo>
                  <a:pt x="4572829" y="836120"/>
                </a:lnTo>
                <a:lnTo>
                  <a:pt x="4542394" y="873209"/>
                </a:lnTo>
                <a:lnTo>
                  <a:pt x="4510738" y="908513"/>
                </a:lnTo>
                <a:lnTo>
                  <a:pt x="4478096" y="941886"/>
                </a:lnTo>
                <a:lnTo>
                  <a:pt x="4442031" y="975817"/>
                </a:lnTo>
                <a:lnTo>
                  <a:pt x="4404780" y="1008184"/>
                </a:lnTo>
                <a:lnTo>
                  <a:pt x="4366404" y="1039044"/>
                </a:lnTo>
                <a:lnTo>
                  <a:pt x="4326969" y="1068453"/>
                </a:lnTo>
                <a:lnTo>
                  <a:pt x="4286535" y="1096467"/>
                </a:lnTo>
                <a:lnTo>
                  <a:pt x="4245166" y="1123143"/>
                </a:lnTo>
                <a:lnTo>
                  <a:pt x="4202924" y="1148536"/>
                </a:lnTo>
                <a:lnTo>
                  <a:pt x="4159873" y="1172704"/>
                </a:lnTo>
                <a:lnTo>
                  <a:pt x="4116075" y="1195701"/>
                </a:lnTo>
                <a:lnTo>
                  <a:pt x="4071592" y="1217585"/>
                </a:lnTo>
                <a:lnTo>
                  <a:pt x="4026488" y="1238412"/>
                </a:lnTo>
                <a:lnTo>
                  <a:pt x="3980825" y="1258237"/>
                </a:lnTo>
                <a:lnTo>
                  <a:pt x="3934666" y="1277117"/>
                </a:lnTo>
                <a:lnTo>
                  <a:pt x="3888074" y="1295108"/>
                </a:lnTo>
                <a:lnTo>
                  <a:pt x="3841111" y="1312267"/>
                </a:lnTo>
                <a:lnTo>
                  <a:pt x="3793840" y="1328649"/>
                </a:lnTo>
                <a:lnTo>
                  <a:pt x="3746324" y="1344311"/>
                </a:lnTo>
                <a:lnTo>
                  <a:pt x="3698626" y="1359309"/>
                </a:lnTo>
                <a:lnTo>
                  <a:pt x="3650808" y="1373699"/>
                </a:lnTo>
                <a:lnTo>
                  <a:pt x="3602933" y="1387537"/>
                </a:lnTo>
                <a:lnTo>
                  <a:pt x="3170207" y="1502433"/>
                </a:lnTo>
                <a:lnTo>
                  <a:pt x="3074405" y="1529233"/>
                </a:lnTo>
                <a:lnTo>
                  <a:pt x="3026741" y="1543251"/>
                </a:lnTo>
                <a:lnTo>
                  <a:pt x="2979279" y="1557779"/>
                </a:lnTo>
                <a:lnTo>
                  <a:pt x="2932050" y="1572892"/>
                </a:lnTo>
                <a:lnTo>
                  <a:pt x="2885087" y="1588662"/>
                </a:lnTo>
                <a:lnTo>
                  <a:pt x="2838421" y="1605165"/>
                </a:lnTo>
                <a:lnTo>
                  <a:pt x="2792084" y="1622474"/>
                </a:lnTo>
                <a:lnTo>
                  <a:pt x="2746109" y="1640662"/>
                </a:lnTo>
                <a:lnTo>
                  <a:pt x="2700527" y="1659804"/>
                </a:lnTo>
                <a:lnTo>
                  <a:pt x="2655371" y="1679973"/>
                </a:lnTo>
                <a:lnTo>
                  <a:pt x="2610672" y="1701244"/>
                </a:lnTo>
                <a:lnTo>
                  <a:pt x="2566462" y="1723689"/>
                </a:lnTo>
                <a:lnTo>
                  <a:pt x="2523890" y="1746710"/>
                </a:lnTo>
                <a:lnTo>
                  <a:pt x="2481604" y="1770832"/>
                </a:lnTo>
                <a:lnTo>
                  <a:pt x="2439577" y="1795937"/>
                </a:lnTo>
                <a:lnTo>
                  <a:pt x="2397781" y="1821906"/>
                </a:lnTo>
                <a:lnTo>
                  <a:pt x="2356188" y="1848621"/>
                </a:lnTo>
                <a:lnTo>
                  <a:pt x="2314771" y="1875963"/>
                </a:lnTo>
                <a:lnTo>
                  <a:pt x="2273502" y="1903813"/>
                </a:lnTo>
                <a:lnTo>
                  <a:pt x="2027437" y="2074953"/>
                </a:lnTo>
                <a:lnTo>
                  <a:pt x="1986427" y="2103043"/>
                </a:lnTo>
                <a:lnTo>
                  <a:pt x="1945342" y="2130692"/>
                </a:lnTo>
                <a:lnTo>
                  <a:pt x="1904156" y="2157783"/>
                </a:lnTo>
                <a:lnTo>
                  <a:pt x="1862840" y="2184196"/>
                </a:lnTo>
                <a:lnTo>
                  <a:pt x="1821367" y="2209814"/>
                </a:lnTo>
                <a:lnTo>
                  <a:pt x="1779710" y="2234517"/>
                </a:lnTo>
                <a:lnTo>
                  <a:pt x="1737840" y="2258188"/>
                </a:lnTo>
                <a:lnTo>
                  <a:pt x="1695729" y="2280706"/>
                </a:lnTo>
                <a:lnTo>
                  <a:pt x="1653351" y="2301955"/>
                </a:lnTo>
                <a:lnTo>
                  <a:pt x="1610677" y="2321814"/>
                </a:lnTo>
                <a:lnTo>
                  <a:pt x="1567680" y="2340167"/>
                </a:lnTo>
                <a:lnTo>
                  <a:pt x="1524332" y="2356893"/>
                </a:lnTo>
                <a:lnTo>
                  <a:pt x="1480604" y="2371876"/>
                </a:lnTo>
                <a:lnTo>
                  <a:pt x="1436471" y="2384995"/>
                </a:lnTo>
                <a:lnTo>
                  <a:pt x="1391903" y="2396132"/>
                </a:lnTo>
                <a:lnTo>
                  <a:pt x="1346873" y="2405169"/>
                </a:lnTo>
                <a:lnTo>
                  <a:pt x="1301353" y="2411988"/>
                </a:lnTo>
                <a:lnTo>
                  <a:pt x="1255316" y="2416469"/>
                </a:lnTo>
                <a:lnTo>
                  <a:pt x="1208733" y="2418494"/>
                </a:lnTo>
                <a:close/>
              </a:path>
            </a:pathLst>
          </a:custGeom>
          <a:solidFill>
            <a:srgbClr val="FFD99E"/>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07" name="Google Shape;207;p28"/>
          <p:cNvSpPr/>
          <p:nvPr/>
        </p:nvSpPr>
        <p:spPr>
          <a:xfrm>
            <a:off x="8293124" y="3770114"/>
            <a:ext cx="850900" cy="1371600"/>
          </a:xfrm>
          <a:custGeom>
            <a:avLst/>
            <a:gdLst/>
            <a:ahLst/>
            <a:cxnLst/>
            <a:rect l="l" t="t" r="r" b="b"/>
            <a:pathLst>
              <a:path w="1701800" h="2743200" extrusionOk="0">
                <a:moveTo>
                  <a:pt x="564449" y="2743200"/>
                </a:moveTo>
                <a:lnTo>
                  <a:pt x="480442" y="2743200"/>
                </a:lnTo>
                <a:lnTo>
                  <a:pt x="456299" y="2717800"/>
                </a:lnTo>
                <a:lnTo>
                  <a:pt x="425605" y="2679700"/>
                </a:lnTo>
                <a:lnTo>
                  <a:pt x="395829" y="2654300"/>
                </a:lnTo>
                <a:lnTo>
                  <a:pt x="366989" y="2616200"/>
                </a:lnTo>
                <a:lnTo>
                  <a:pt x="339103" y="2590800"/>
                </a:lnTo>
                <a:lnTo>
                  <a:pt x="312187" y="2552700"/>
                </a:lnTo>
                <a:lnTo>
                  <a:pt x="286259" y="2514600"/>
                </a:lnTo>
                <a:lnTo>
                  <a:pt x="261336" y="2476500"/>
                </a:lnTo>
                <a:lnTo>
                  <a:pt x="237437" y="2451100"/>
                </a:lnTo>
                <a:lnTo>
                  <a:pt x="214578" y="2413000"/>
                </a:lnTo>
                <a:lnTo>
                  <a:pt x="192776" y="2374900"/>
                </a:lnTo>
                <a:lnTo>
                  <a:pt x="172049" y="2336800"/>
                </a:lnTo>
                <a:lnTo>
                  <a:pt x="152415" y="2298700"/>
                </a:lnTo>
                <a:lnTo>
                  <a:pt x="133891" y="2260600"/>
                </a:lnTo>
                <a:lnTo>
                  <a:pt x="116494" y="2222500"/>
                </a:lnTo>
                <a:lnTo>
                  <a:pt x="99608" y="2184400"/>
                </a:lnTo>
                <a:lnTo>
                  <a:pt x="83969" y="2146300"/>
                </a:lnTo>
                <a:lnTo>
                  <a:pt x="69598" y="2108200"/>
                </a:lnTo>
                <a:lnTo>
                  <a:pt x="56514" y="2057400"/>
                </a:lnTo>
                <a:lnTo>
                  <a:pt x="44738" y="2019300"/>
                </a:lnTo>
                <a:lnTo>
                  <a:pt x="34289" y="1981200"/>
                </a:lnTo>
                <a:lnTo>
                  <a:pt x="25188" y="1930400"/>
                </a:lnTo>
                <a:lnTo>
                  <a:pt x="17455" y="1892300"/>
                </a:lnTo>
                <a:lnTo>
                  <a:pt x="11109" y="1854200"/>
                </a:lnTo>
                <a:lnTo>
                  <a:pt x="6170" y="1803400"/>
                </a:lnTo>
                <a:lnTo>
                  <a:pt x="2659" y="1765300"/>
                </a:lnTo>
                <a:lnTo>
                  <a:pt x="596" y="1714500"/>
                </a:lnTo>
                <a:lnTo>
                  <a:pt x="0" y="1676400"/>
                </a:lnTo>
                <a:lnTo>
                  <a:pt x="891" y="1625600"/>
                </a:lnTo>
                <a:lnTo>
                  <a:pt x="3289" y="1587500"/>
                </a:lnTo>
                <a:lnTo>
                  <a:pt x="7215" y="1536700"/>
                </a:lnTo>
                <a:lnTo>
                  <a:pt x="12689" y="1498600"/>
                </a:lnTo>
                <a:lnTo>
                  <a:pt x="19729" y="1447800"/>
                </a:lnTo>
                <a:lnTo>
                  <a:pt x="28358" y="1409700"/>
                </a:lnTo>
                <a:lnTo>
                  <a:pt x="38593" y="1358900"/>
                </a:lnTo>
                <a:lnTo>
                  <a:pt x="50456" y="1320800"/>
                </a:lnTo>
                <a:lnTo>
                  <a:pt x="63966" y="1270000"/>
                </a:lnTo>
                <a:lnTo>
                  <a:pt x="79143" y="1219200"/>
                </a:lnTo>
                <a:lnTo>
                  <a:pt x="96007" y="1181100"/>
                </a:lnTo>
                <a:lnTo>
                  <a:pt x="114579" y="1130300"/>
                </a:lnTo>
                <a:lnTo>
                  <a:pt x="134878" y="1079500"/>
                </a:lnTo>
                <a:lnTo>
                  <a:pt x="156924" y="1041400"/>
                </a:lnTo>
                <a:lnTo>
                  <a:pt x="180737" y="990600"/>
                </a:lnTo>
                <a:lnTo>
                  <a:pt x="206338" y="952500"/>
                </a:lnTo>
                <a:lnTo>
                  <a:pt x="233745" y="901700"/>
                </a:lnTo>
                <a:lnTo>
                  <a:pt x="262980" y="850900"/>
                </a:lnTo>
                <a:lnTo>
                  <a:pt x="294062" y="812800"/>
                </a:lnTo>
                <a:lnTo>
                  <a:pt x="327011" y="762000"/>
                </a:lnTo>
                <a:lnTo>
                  <a:pt x="361847" y="711200"/>
                </a:lnTo>
                <a:lnTo>
                  <a:pt x="398590" y="660400"/>
                </a:lnTo>
                <a:lnTo>
                  <a:pt x="437260" y="622300"/>
                </a:lnTo>
                <a:lnTo>
                  <a:pt x="466227" y="584200"/>
                </a:lnTo>
                <a:lnTo>
                  <a:pt x="496470" y="546100"/>
                </a:lnTo>
                <a:lnTo>
                  <a:pt x="527976" y="520700"/>
                </a:lnTo>
                <a:lnTo>
                  <a:pt x="560729" y="482600"/>
                </a:lnTo>
                <a:lnTo>
                  <a:pt x="594713" y="444500"/>
                </a:lnTo>
                <a:lnTo>
                  <a:pt x="629914" y="406400"/>
                </a:lnTo>
                <a:lnTo>
                  <a:pt x="666317" y="368300"/>
                </a:lnTo>
                <a:lnTo>
                  <a:pt x="703905" y="330200"/>
                </a:lnTo>
                <a:lnTo>
                  <a:pt x="742664" y="292100"/>
                </a:lnTo>
                <a:lnTo>
                  <a:pt x="782579" y="266700"/>
                </a:lnTo>
                <a:lnTo>
                  <a:pt x="823635" y="228600"/>
                </a:lnTo>
                <a:lnTo>
                  <a:pt x="865816" y="190500"/>
                </a:lnTo>
                <a:lnTo>
                  <a:pt x="909107" y="165100"/>
                </a:lnTo>
                <a:lnTo>
                  <a:pt x="953493" y="139700"/>
                </a:lnTo>
                <a:lnTo>
                  <a:pt x="998958" y="101600"/>
                </a:lnTo>
                <a:lnTo>
                  <a:pt x="1042314" y="88900"/>
                </a:lnTo>
                <a:lnTo>
                  <a:pt x="1086576" y="63500"/>
                </a:lnTo>
                <a:lnTo>
                  <a:pt x="1131731" y="38100"/>
                </a:lnTo>
                <a:lnTo>
                  <a:pt x="1272428" y="0"/>
                </a:lnTo>
                <a:lnTo>
                  <a:pt x="1523590" y="0"/>
                </a:lnTo>
                <a:lnTo>
                  <a:pt x="1554976" y="12700"/>
                </a:lnTo>
                <a:lnTo>
                  <a:pt x="1605204" y="12700"/>
                </a:lnTo>
                <a:lnTo>
                  <a:pt x="1666540" y="25400"/>
                </a:lnTo>
                <a:lnTo>
                  <a:pt x="1701750" y="25400"/>
                </a:lnTo>
                <a:lnTo>
                  <a:pt x="1701750" y="50800"/>
                </a:lnTo>
                <a:lnTo>
                  <a:pt x="1316101" y="50800"/>
                </a:lnTo>
                <a:lnTo>
                  <a:pt x="1177892" y="88900"/>
                </a:lnTo>
                <a:lnTo>
                  <a:pt x="1133557" y="101600"/>
                </a:lnTo>
                <a:lnTo>
                  <a:pt x="1090104" y="127000"/>
                </a:lnTo>
                <a:lnTo>
                  <a:pt x="1047543" y="139700"/>
                </a:lnTo>
                <a:lnTo>
                  <a:pt x="1005883" y="165100"/>
                </a:lnTo>
                <a:lnTo>
                  <a:pt x="965133" y="190500"/>
                </a:lnTo>
                <a:lnTo>
                  <a:pt x="925301" y="215900"/>
                </a:lnTo>
                <a:lnTo>
                  <a:pt x="881949" y="254000"/>
                </a:lnTo>
                <a:lnTo>
                  <a:pt x="839816" y="292100"/>
                </a:lnTo>
                <a:lnTo>
                  <a:pt x="798910" y="317500"/>
                </a:lnTo>
                <a:lnTo>
                  <a:pt x="759241" y="355600"/>
                </a:lnTo>
                <a:lnTo>
                  <a:pt x="720820" y="393700"/>
                </a:lnTo>
                <a:lnTo>
                  <a:pt x="683657" y="431800"/>
                </a:lnTo>
                <a:lnTo>
                  <a:pt x="647760" y="469900"/>
                </a:lnTo>
                <a:lnTo>
                  <a:pt x="613141" y="508000"/>
                </a:lnTo>
                <a:lnTo>
                  <a:pt x="579809" y="546100"/>
                </a:lnTo>
                <a:lnTo>
                  <a:pt x="547773" y="584200"/>
                </a:lnTo>
                <a:lnTo>
                  <a:pt x="517045" y="622300"/>
                </a:lnTo>
                <a:lnTo>
                  <a:pt x="487633" y="647700"/>
                </a:lnTo>
                <a:lnTo>
                  <a:pt x="449190" y="698500"/>
                </a:lnTo>
                <a:lnTo>
                  <a:pt x="412705" y="749300"/>
                </a:lnTo>
                <a:lnTo>
                  <a:pt x="378158" y="787400"/>
                </a:lnTo>
                <a:lnTo>
                  <a:pt x="345529" y="838200"/>
                </a:lnTo>
                <a:lnTo>
                  <a:pt x="314796" y="889000"/>
                </a:lnTo>
                <a:lnTo>
                  <a:pt x="285941" y="927100"/>
                </a:lnTo>
                <a:lnTo>
                  <a:pt x="258943" y="977900"/>
                </a:lnTo>
                <a:lnTo>
                  <a:pt x="233781" y="1028700"/>
                </a:lnTo>
                <a:lnTo>
                  <a:pt x="210435" y="1066800"/>
                </a:lnTo>
                <a:lnTo>
                  <a:pt x="188885" y="1117600"/>
                </a:lnTo>
                <a:lnTo>
                  <a:pt x="169111" y="1168400"/>
                </a:lnTo>
                <a:lnTo>
                  <a:pt x="151092" y="1206500"/>
                </a:lnTo>
                <a:lnTo>
                  <a:pt x="134808" y="1257300"/>
                </a:lnTo>
                <a:lnTo>
                  <a:pt x="120239" y="1295400"/>
                </a:lnTo>
                <a:lnTo>
                  <a:pt x="107364" y="1346200"/>
                </a:lnTo>
                <a:lnTo>
                  <a:pt x="96163" y="1384300"/>
                </a:lnTo>
                <a:lnTo>
                  <a:pt x="86617" y="1435100"/>
                </a:lnTo>
                <a:lnTo>
                  <a:pt x="78704" y="1485900"/>
                </a:lnTo>
                <a:lnTo>
                  <a:pt x="72404" y="1524000"/>
                </a:lnTo>
                <a:lnTo>
                  <a:pt x="67697" y="1574800"/>
                </a:lnTo>
                <a:lnTo>
                  <a:pt x="64563" y="1612900"/>
                </a:lnTo>
                <a:lnTo>
                  <a:pt x="62982" y="1663700"/>
                </a:lnTo>
                <a:lnTo>
                  <a:pt x="62932" y="1701800"/>
                </a:lnTo>
                <a:lnTo>
                  <a:pt x="64395" y="1739900"/>
                </a:lnTo>
                <a:lnTo>
                  <a:pt x="67349" y="1790700"/>
                </a:lnTo>
                <a:lnTo>
                  <a:pt x="77652" y="1879600"/>
                </a:lnTo>
                <a:lnTo>
                  <a:pt x="84959" y="1917700"/>
                </a:lnTo>
                <a:lnTo>
                  <a:pt x="93677" y="1955800"/>
                </a:lnTo>
                <a:lnTo>
                  <a:pt x="103785" y="2006600"/>
                </a:lnTo>
                <a:lnTo>
                  <a:pt x="115263" y="2044700"/>
                </a:lnTo>
                <a:lnTo>
                  <a:pt x="128091" y="2082800"/>
                </a:lnTo>
                <a:lnTo>
                  <a:pt x="142248" y="2120900"/>
                </a:lnTo>
                <a:lnTo>
                  <a:pt x="157715" y="2159000"/>
                </a:lnTo>
                <a:lnTo>
                  <a:pt x="174470" y="2209800"/>
                </a:lnTo>
                <a:lnTo>
                  <a:pt x="192068" y="2247900"/>
                </a:lnTo>
                <a:lnTo>
                  <a:pt x="210848" y="2286000"/>
                </a:lnTo>
                <a:lnTo>
                  <a:pt x="230789" y="2311400"/>
                </a:lnTo>
                <a:lnTo>
                  <a:pt x="251873" y="2349500"/>
                </a:lnTo>
                <a:lnTo>
                  <a:pt x="274081" y="2387600"/>
                </a:lnTo>
                <a:lnTo>
                  <a:pt x="297394" y="2425700"/>
                </a:lnTo>
                <a:lnTo>
                  <a:pt x="321793" y="2463800"/>
                </a:lnTo>
                <a:lnTo>
                  <a:pt x="347260" y="2501900"/>
                </a:lnTo>
                <a:lnTo>
                  <a:pt x="373774" y="2527300"/>
                </a:lnTo>
                <a:lnTo>
                  <a:pt x="401317" y="2565400"/>
                </a:lnTo>
                <a:lnTo>
                  <a:pt x="429871" y="2603500"/>
                </a:lnTo>
                <a:lnTo>
                  <a:pt x="459415" y="2628900"/>
                </a:lnTo>
                <a:lnTo>
                  <a:pt x="489932" y="2667000"/>
                </a:lnTo>
                <a:lnTo>
                  <a:pt x="521403" y="2705100"/>
                </a:lnTo>
                <a:lnTo>
                  <a:pt x="553807" y="2730500"/>
                </a:lnTo>
                <a:lnTo>
                  <a:pt x="564449" y="2743200"/>
                </a:lnTo>
                <a:close/>
              </a:path>
              <a:path w="1701800" h="2743200" extrusionOk="0">
                <a:moveTo>
                  <a:pt x="1701750" y="88900"/>
                </a:moveTo>
                <a:lnTo>
                  <a:pt x="1655135" y="76200"/>
                </a:lnTo>
                <a:lnTo>
                  <a:pt x="1593799" y="63500"/>
                </a:lnTo>
                <a:lnTo>
                  <a:pt x="1512185" y="63500"/>
                </a:lnTo>
                <a:lnTo>
                  <a:pt x="1461926" y="50800"/>
                </a:lnTo>
                <a:lnTo>
                  <a:pt x="1701750" y="50800"/>
                </a:lnTo>
                <a:lnTo>
                  <a:pt x="1701750" y="88900"/>
                </a:lnTo>
                <a:close/>
              </a:path>
              <a:path w="1701800" h="2743200" extrusionOk="0">
                <a:moveTo>
                  <a:pt x="1114320" y="2743200"/>
                </a:moveTo>
                <a:lnTo>
                  <a:pt x="980655" y="2743200"/>
                </a:lnTo>
                <a:lnTo>
                  <a:pt x="944043" y="2717800"/>
                </a:lnTo>
                <a:lnTo>
                  <a:pt x="894610" y="2692400"/>
                </a:lnTo>
                <a:lnTo>
                  <a:pt x="846529" y="2679700"/>
                </a:lnTo>
                <a:lnTo>
                  <a:pt x="799946" y="2654300"/>
                </a:lnTo>
                <a:lnTo>
                  <a:pt x="755006" y="2628900"/>
                </a:lnTo>
                <a:lnTo>
                  <a:pt x="711854" y="2603500"/>
                </a:lnTo>
                <a:lnTo>
                  <a:pt x="670637" y="2578100"/>
                </a:lnTo>
                <a:lnTo>
                  <a:pt x="631500" y="2552700"/>
                </a:lnTo>
                <a:lnTo>
                  <a:pt x="594588" y="2527300"/>
                </a:lnTo>
                <a:lnTo>
                  <a:pt x="560048" y="2501900"/>
                </a:lnTo>
                <a:lnTo>
                  <a:pt x="528025" y="2476500"/>
                </a:lnTo>
                <a:lnTo>
                  <a:pt x="483379" y="2438400"/>
                </a:lnTo>
                <a:lnTo>
                  <a:pt x="445483" y="2400300"/>
                </a:lnTo>
                <a:lnTo>
                  <a:pt x="414705" y="2374900"/>
                </a:lnTo>
                <a:lnTo>
                  <a:pt x="375958" y="2311400"/>
                </a:lnTo>
                <a:lnTo>
                  <a:pt x="359915" y="2260600"/>
                </a:lnTo>
                <a:lnTo>
                  <a:pt x="346957" y="2209800"/>
                </a:lnTo>
                <a:lnTo>
                  <a:pt x="336893" y="2171700"/>
                </a:lnTo>
                <a:lnTo>
                  <a:pt x="329530" y="2120900"/>
                </a:lnTo>
                <a:lnTo>
                  <a:pt x="324677" y="2070100"/>
                </a:lnTo>
                <a:lnTo>
                  <a:pt x="322142" y="2019300"/>
                </a:lnTo>
                <a:lnTo>
                  <a:pt x="321732" y="1968500"/>
                </a:lnTo>
                <a:lnTo>
                  <a:pt x="323255" y="1917700"/>
                </a:lnTo>
                <a:lnTo>
                  <a:pt x="326519" y="1866900"/>
                </a:lnTo>
                <a:lnTo>
                  <a:pt x="331331" y="1816100"/>
                </a:lnTo>
                <a:lnTo>
                  <a:pt x="337501" y="1765300"/>
                </a:lnTo>
                <a:lnTo>
                  <a:pt x="344836" y="1714500"/>
                </a:lnTo>
                <a:lnTo>
                  <a:pt x="353143" y="1663700"/>
                </a:lnTo>
                <a:lnTo>
                  <a:pt x="362230" y="1612900"/>
                </a:lnTo>
                <a:lnTo>
                  <a:pt x="371906" y="1562100"/>
                </a:lnTo>
                <a:lnTo>
                  <a:pt x="381978" y="1511300"/>
                </a:lnTo>
                <a:lnTo>
                  <a:pt x="392254" y="1473200"/>
                </a:lnTo>
                <a:lnTo>
                  <a:pt x="402542" y="1422400"/>
                </a:lnTo>
                <a:lnTo>
                  <a:pt x="412651" y="1371600"/>
                </a:lnTo>
                <a:lnTo>
                  <a:pt x="422386" y="1320800"/>
                </a:lnTo>
                <a:lnTo>
                  <a:pt x="431558" y="1270000"/>
                </a:lnTo>
                <a:lnTo>
                  <a:pt x="440688" y="1231900"/>
                </a:lnTo>
                <a:lnTo>
                  <a:pt x="452336" y="1193800"/>
                </a:lnTo>
                <a:lnTo>
                  <a:pt x="466411" y="1143000"/>
                </a:lnTo>
                <a:lnTo>
                  <a:pt x="482821" y="1104900"/>
                </a:lnTo>
                <a:lnTo>
                  <a:pt x="501477" y="1054100"/>
                </a:lnTo>
                <a:lnTo>
                  <a:pt x="522286" y="1016000"/>
                </a:lnTo>
                <a:lnTo>
                  <a:pt x="545158" y="965200"/>
                </a:lnTo>
                <a:lnTo>
                  <a:pt x="570002" y="927100"/>
                </a:lnTo>
                <a:lnTo>
                  <a:pt x="596728" y="889000"/>
                </a:lnTo>
                <a:lnTo>
                  <a:pt x="625243" y="838200"/>
                </a:lnTo>
                <a:lnTo>
                  <a:pt x="655457" y="800100"/>
                </a:lnTo>
                <a:lnTo>
                  <a:pt x="687280" y="762000"/>
                </a:lnTo>
                <a:lnTo>
                  <a:pt x="720620" y="711200"/>
                </a:lnTo>
                <a:lnTo>
                  <a:pt x="755386" y="673100"/>
                </a:lnTo>
                <a:lnTo>
                  <a:pt x="791487" y="635000"/>
                </a:lnTo>
                <a:lnTo>
                  <a:pt x="828833" y="596900"/>
                </a:lnTo>
                <a:lnTo>
                  <a:pt x="867332" y="571500"/>
                </a:lnTo>
                <a:lnTo>
                  <a:pt x="906894" y="533400"/>
                </a:lnTo>
                <a:lnTo>
                  <a:pt x="947427" y="495300"/>
                </a:lnTo>
                <a:lnTo>
                  <a:pt x="988840" y="469900"/>
                </a:lnTo>
                <a:lnTo>
                  <a:pt x="1073945" y="419100"/>
                </a:lnTo>
                <a:lnTo>
                  <a:pt x="1161480" y="368300"/>
                </a:lnTo>
                <a:lnTo>
                  <a:pt x="1218923" y="342900"/>
                </a:lnTo>
                <a:lnTo>
                  <a:pt x="1329988" y="317500"/>
                </a:lnTo>
                <a:lnTo>
                  <a:pt x="1486485" y="279400"/>
                </a:lnTo>
                <a:lnTo>
                  <a:pt x="1629987" y="279400"/>
                </a:lnTo>
                <a:lnTo>
                  <a:pt x="1674763" y="266700"/>
                </a:lnTo>
                <a:lnTo>
                  <a:pt x="1701750" y="266700"/>
                </a:lnTo>
                <a:lnTo>
                  <a:pt x="1701750" y="330200"/>
                </a:lnTo>
                <a:lnTo>
                  <a:pt x="1545167" y="330200"/>
                </a:lnTo>
                <a:lnTo>
                  <a:pt x="1498340" y="342900"/>
                </a:lnTo>
                <a:lnTo>
                  <a:pt x="1450129" y="342900"/>
                </a:lnTo>
                <a:lnTo>
                  <a:pt x="1297536" y="381000"/>
                </a:lnTo>
                <a:lnTo>
                  <a:pt x="1244133" y="393700"/>
                </a:lnTo>
                <a:lnTo>
                  <a:pt x="1189517" y="419100"/>
                </a:lnTo>
                <a:lnTo>
                  <a:pt x="1102298" y="469900"/>
                </a:lnTo>
                <a:lnTo>
                  <a:pt x="1059620" y="495300"/>
                </a:lnTo>
                <a:lnTo>
                  <a:pt x="1017692" y="520700"/>
                </a:lnTo>
                <a:lnTo>
                  <a:pt x="976612" y="546100"/>
                </a:lnTo>
                <a:lnTo>
                  <a:pt x="936478" y="584200"/>
                </a:lnTo>
                <a:lnTo>
                  <a:pt x="897387" y="622300"/>
                </a:lnTo>
                <a:lnTo>
                  <a:pt x="859436" y="647700"/>
                </a:lnTo>
                <a:lnTo>
                  <a:pt x="822724" y="685800"/>
                </a:lnTo>
                <a:lnTo>
                  <a:pt x="787347" y="723900"/>
                </a:lnTo>
                <a:lnTo>
                  <a:pt x="753403" y="774700"/>
                </a:lnTo>
                <a:lnTo>
                  <a:pt x="720989" y="812800"/>
                </a:lnTo>
                <a:lnTo>
                  <a:pt x="690204" y="850900"/>
                </a:lnTo>
                <a:lnTo>
                  <a:pt x="661144" y="889000"/>
                </a:lnTo>
                <a:lnTo>
                  <a:pt x="633907" y="939800"/>
                </a:lnTo>
                <a:lnTo>
                  <a:pt x="608590" y="977900"/>
                </a:lnTo>
                <a:lnTo>
                  <a:pt x="585291" y="1028700"/>
                </a:lnTo>
                <a:lnTo>
                  <a:pt x="564108" y="1066800"/>
                </a:lnTo>
                <a:lnTo>
                  <a:pt x="545138" y="1117600"/>
                </a:lnTo>
                <a:lnTo>
                  <a:pt x="528478" y="1155700"/>
                </a:lnTo>
                <a:lnTo>
                  <a:pt x="514226" y="1193800"/>
                </a:lnTo>
                <a:lnTo>
                  <a:pt x="502479" y="1244600"/>
                </a:lnTo>
                <a:lnTo>
                  <a:pt x="493335" y="1282700"/>
                </a:lnTo>
                <a:lnTo>
                  <a:pt x="484293" y="1333500"/>
                </a:lnTo>
                <a:lnTo>
                  <a:pt x="474671" y="1371600"/>
                </a:lnTo>
                <a:lnTo>
                  <a:pt x="464660" y="1422400"/>
                </a:lnTo>
                <a:lnTo>
                  <a:pt x="444234" y="1524000"/>
                </a:lnTo>
                <a:lnTo>
                  <a:pt x="434199" y="1562100"/>
                </a:lnTo>
                <a:lnTo>
                  <a:pt x="424535" y="1612900"/>
                </a:lnTo>
                <a:lnTo>
                  <a:pt x="415435" y="1663700"/>
                </a:lnTo>
                <a:lnTo>
                  <a:pt x="407087" y="1714500"/>
                </a:lnTo>
                <a:lnTo>
                  <a:pt x="399682" y="1765300"/>
                </a:lnTo>
                <a:lnTo>
                  <a:pt x="393410" y="1816100"/>
                </a:lnTo>
                <a:lnTo>
                  <a:pt x="388462" y="1866900"/>
                </a:lnTo>
                <a:lnTo>
                  <a:pt x="385028" y="1905000"/>
                </a:lnTo>
                <a:lnTo>
                  <a:pt x="383298" y="1955800"/>
                </a:lnTo>
                <a:lnTo>
                  <a:pt x="383462" y="2006600"/>
                </a:lnTo>
                <a:lnTo>
                  <a:pt x="385711" y="2057400"/>
                </a:lnTo>
                <a:lnTo>
                  <a:pt x="390235" y="2108200"/>
                </a:lnTo>
                <a:lnTo>
                  <a:pt x="397224" y="2146300"/>
                </a:lnTo>
                <a:lnTo>
                  <a:pt x="406868" y="2197100"/>
                </a:lnTo>
                <a:lnTo>
                  <a:pt x="419358" y="2247900"/>
                </a:lnTo>
                <a:lnTo>
                  <a:pt x="434884" y="2286000"/>
                </a:lnTo>
                <a:lnTo>
                  <a:pt x="453076" y="2324100"/>
                </a:lnTo>
                <a:lnTo>
                  <a:pt x="482049" y="2362200"/>
                </a:lnTo>
                <a:lnTo>
                  <a:pt x="520823" y="2400300"/>
                </a:lnTo>
                <a:lnTo>
                  <a:pt x="568418" y="2438400"/>
                </a:lnTo>
                <a:lnTo>
                  <a:pt x="602914" y="2463800"/>
                </a:lnTo>
                <a:lnTo>
                  <a:pt x="640403" y="2489200"/>
                </a:lnTo>
                <a:lnTo>
                  <a:pt x="680686" y="2514600"/>
                </a:lnTo>
                <a:lnTo>
                  <a:pt x="723565" y="2540000"/>
                </a:lnTo>
                <a:lnTo>
                  <a:pt x="768838" y="2565400"/>
                </a:lnTo>
                <a:lnTo>
                  <a:pt x="816307" y="2590800"/>
                </a:lnTo>
                <a:lnTo>
                  <a:pt x="865771" y="2616200"/>
                </a:lnTo>
                <a:lnTo>
                  <a:pt x="917032" y="2641600"/>
                </a:lnTo>
                <a:lnTo>
                  <a:pt x="969889" y="2667000"/>
                </a:lnTo>
                <a:lnTo>
                  <a:pt x="1024144" y="2692400"/>
                </a:lnTo>
                <a:lnTo>
                  <a:pt x="1072779" y="2717800"/>
                </a:lnTo>
                <a:lnTo>
                  <a:pt x="1114320" y="2743200"/>
                </a:lnTo>
                <a:close/>
              </a:path>
              <a:path w="1701800" h="2743200" extrusionOk="0">
                <a:moveTo>
                  <a:pt x="1553794" y="2743200"/>
                </a:moveTo>
                <a:lnTo>
                  <a:pt x="1414243" y="2743200"/>
                </a:lnTo>
                <a:lnTo>
                  <a:pt x="1395841" y="2730500"/>
                </a:lnTo>
                <a:lnTo>
                  <a:pt x="1168848" y="2628900"/>
                </a:lnTo>
                <a:lnTo>
                  <a:pt x="1114168" y="2603500"/>
                </a:lnTo>
                <a:lnTo>
                  <a:pt x="1061396" y="2578100"/>
                </a:lnTo>
                <a:lnTo>
                  <a:pt x="1011068" y="2552700"/>
                </a:lnTo>
                <a:lnTo>
                  <a:pt x="963727" y="2527300"/>
                </a:lnTo>
                <a:lnTo>
                  <a:pt x="919909" y="2501900"/>
                </a:lnTo>
                <a:lnTo>
                  <a:pt x="880156" y="2489200"/>
                </a:lnTo>
                <a:lnTo>
                  <a:pt x="846074" y="2463800"/>
                </a:lnTo>
                <a:lnTo>
                  <a:pt x="816715" y="2451100"/>
                </a:lnTo>
                <a:lnTo>
                  <a:pt x="792346" y="2425700"/>
                </a:lnTo>
                <a:lnTo>
                  <a:pt x="773234" y="2413000"/>
                </a:lnTo>
                <a:lnTo>
                  <a:pt x="764836" y="2413000"/>
                </a:lnTo>
                <a:lnTo>
                  <a:pt x="758086" y="2400300"/>
                </a:lnTo>
                <a:lnTo>
                  <a:pt x="752852" y="2387600"/>
                </a:lnTo>
                <a:lnTo>
                  <a:pt x="748998" y="2387600"/>
                </a:lnTo>
                <a:lnTo>
                  <a:pt x="726314" y="2336800"/>
                </a:lnTo>
                <a:lnTo>
                  <a:pt x="711159" y="2286000"/>
                </a:lnTo>
                <a:lnTo>
                  <a:pt x="701618" y="2235200"/>
                </a:lnTo>
                <a:lnTo>
                  <a:pt x="695774" y="2171700"/>
                </a:lnTo>
                <a:lnTo>
                  <a:pt x="692173" y="2120900"/>
                </a:lnTo>
                <a:lnTo>
                  <a:pt x="688706" y="2070100"/>
                </a:lnTo>
                <a:lnTo>
                  <a:pt x="683545" y="2019300"/>
                </a:lnTo>
                <a:lnTo>
                  <a:pt x="674865" y="1968500"/>
                </a:lnTo>
                <a:lnTo>
                  <a:pt x="663963" y="1917700"/>
                </a:lnTo>
                <a:lnTo>
                  <a:pt x="655164" y="1854200"/>
                </a:lnTo>
                <a:lnTo>
                  <a:pt x="648445" y="1803400"/>
                </a:lnTo>
                <a:lnTo>
                  <a:pt x="643781" y="1752600"/>
                </a:lnTo>
                <a:lnTo>
                  <a:pt x="641146" y="1701800"/>
                </a:lnTo>
                <a:lnTo>
                  <a:pt x="640516" y="1651000"/>
                </a:lnTo>
                <a:lnTo>
                  <a:pt x="641866" y="1612900"/>
                </a:lnTo>
                <a:lnTo>
                  <a:pt x="645171" y="1562100"/>
                </a:lnTo>
                <a:lnTo>
                  <a:pt x="650406" y="1511300"/>
                </a:lnTo>
                <a:lnTo>
                  <a:pt x="657547" y="1460500"/>
                </a:lnTo>
                <a:lnTo>
                  <a:pt x="666568" y="1422400"/>
                </a:lnTo>
                <a:lnTo>
                  <a:pt x="677445" y="1371600"/>
                </a:lnTo>
                <a:lnTo>
                  <a:pt x="690153" y="1333500"/>
                </a:lnTo>
                <a:lnTo>
                  <a:pt x="704668" y="1282700"/>
                </a:lnTo>
                <a:lnTo>
                  <a:pt x="720963" y="1244600"/>
                </a:lnTo>
                <a:lnTo>
                  <a:pt x="739015" y="1193800"/>
                </a:lnTo>
                <a:lnTo>
                  <a:pt x="758798" y="1155700"/>
                </a:lnTo>
                <a:lnTo>
                  <a:pt x="780288" y="1117600"/>
                </a:lnTo>
                <a:lnTo>
                  <a:pt x="803460" y="1079500"/>
                </a:lnTo>
                <a:lnTo>
                  <a:pt x="828289" y="1041400"/>
                </a:lnTo>
                <a:lnTo>
                  <a:pt x="854750" y="1003300"/>
                </a:lnTo>
                <a:lnTo>
                  <a:pt x="882819" y="965200"/>
                </a:lnTo>
                <a:lnTo>
                  <a:pt x="912470" y="927100"/>
                </a:lnTo>
                <a:lnTo>
                  <a:pt x="942293" y="901700"/>
                </a:lnTo>
                <a:lnTo>
                  <a:pt x="973534" y="863600"/>
                </a:lnTo>
                <a:lnTo>
                  <a:pt x="1006172" y="838200"/>
                </a:lnTo>
                <a:lnTo>
                  <a:pt x="1040183" y="812800"/>
                </a:lnTo>
                <a:lnTo>
                  <a:pt x="1075545" y="787400"/>
                </a:lnTo>
                <a:lnTo>
                  <a:pt x="1112236" y="749300"/>
                </a:lnTo>
                <a:lnTo>
                  <a:pt x="1150235" y="723900"/>
                </a:lnTo>
                <a:lnTo>
                  <a:pt x="1189517" y="711200"/>
                </a:lnTo>
                <a:lnTo>
                  <a:pt x="1230062" y="685800"/>
                </a:lnTo>
                <a:lnTo>
                  <a:pt x="1271847" y="660400"/>
                </a:lnTo>
                <a:lnTo>
                  <a:pt x="1314850" y="635000"/>
                </a:lnTo>
                <a:lnTo>
                  <a:pt x="1404420" y="609600"/>
                </a:lnTo>
                <a:lnTo>
                  <a:pt x="1450942" y="584200"/>
                </a:lnTo>
                <a:lnTo>
                  <a:pt x="1498593" y="571500"/>
                </a:lnTo>
                <a:lnTo>
                  <a:pt x="1648095" y="533400"/>
                </a:lnTo>
                <a:lnTo>
                  <a:pt x="1701750" y="533400"/>
                </a:lnTo>
                <a:lnTo>
                  <a:pt x="1701750" y="584200"/>
                </a:lnTo>
                <a:lnTo>
                  <a:pt x="1600165" y="609600"/>
                </a:lnTo>
                <a:lnTo>
                  <a:pt x="1550909" y="609600"/>
                </a:lnTo>
                <a:lnTo>
                  <a:pt x="1502782" y="635000"/>
                </a:lnTo>
                <a:lnTo>
                  <a:pt x="1410011" y="660400"/>
                </a:lnTo>
                <a:lnTo>
                  <a:pt x="1365414" y="685800"/>
                </a:lnTo>
                <a:lnTo>
                  <a:pt x="1322043" y="698500"/>
                </a:lnTo>
                <a:lnTo>
                  <a:pt x="1279919" y="723900"/>
                </a:lnTo>
                <a:lnTo>
                  <a:pt x="1239069" y="736600"/>
                </a:lnTo>
                <a:lnTo>
                  <a:pt x="1199515" y="762000"/>
                </a:lnTo>
                <a:lnTo>
                  <a:pt x="1161281" y="787400"/>
                </a:lnTo>
                <a:lnTo>
                  <a:pt x="1124391" y="812800"/>
                </a:lnTo>
                <a:lnTo>
                  <a:pt x="1088869" y="838200"/>
                </a:lnTo>
                <a:lnTo>
                  <a:pt x="1054739" y="876300"/>
                </a:lnTo>
                <a:lnTo>
                  <a:pt x="1022026" y="901700"/>
                </a:lnTo>
                <a:lnTo>
                  <a:pt x="990752" y="939800"/>
                </a:lnTo>
                <a:lnTo>
                  <a:pt x="960941" y="965200"/>
                </a:lnTo>
                <a:lnTo>
                  <a:pt x="931376" y="1003300"/>
                </a:lnTo>
                <a:lnTo>
                  <a:pt x="903479" y="1041400"/>
                </a:lnTo>
                <a:lnTo>
                  <a:pt x="877277" y="1079500"/>
                </a:lnTo>
                <a:lnTo>
                  <a:pt x="852794" y="1117600"/>
                </a:lnTo>
                <a:lnTo>
                  <a:pt x="830057" y="1155700"/>
                </a:lnTo>
                <a:lnTo>
                  <a:pt x="809091" y="1193800"/>
                </a:lnTo>
                <a:lnTo>
                  <a:pt x="789921" y="1231900"/>
                </a:lnTo>
                <a:lnTo>
                  <a:pt x="772573" y="1270000"/>
                </a:lnTo>
                <a:lnTo>
                  <a:pt x="757072" y="1320800"/>
                </a:lnTo>
                <a:lnTo>
                  <a:pt x="743443" y="1358900"/>
                </a:lnTo>
                <a:lnTo>
                  <a:pt x="731712" y="1409700"/>
                </a:lnTo>
                <a:lnTo>
                  <a:pt x="721905" y="1460500"/>
                </a:lnTo>
                <a:lnTo>
                  <a:pt x="714047" y="1498600"/>
                </a:lnTo>
                <a:lnTo>
                  <a:pt x="708162" y="1549400"/>
                </a:lnTo>
                <a:lnTo>
                  <a:pt x="704278" y="1600200"/>
                </a:lnTo>
                <a:lnTo>
                  <a:pt x="702419" y="1651000"/>
                </a:lnTo>
                <a:lnTo>
                  <a:pt x="702610" y="1701800"/>
                </a:lnTo>
                <a:lnTo>
                  <a:pt x="704878" y="1752600"/>
                </a:lnTo>
                <a:lnTo>
                  <a:pt x="709247" y="1803400"/>
                </a:lnTo>
                <a:lnTo>
                  <a:pt x="715743" y="1854200"/>
                </a:lnTo>
                <a:lnTo>
                  <a:pt x="724391" y="1905000"/>
                </a:lnTo>
                <a:lnTo>
                  <a:pt x="735217" y="1955800"/>
                </a:lnTo>
                <a:lnTo>
                  <a:pt x="744521" y="2006600"/>
                </a:lnTo>
                <a:lnTo>
                  <a:pt x="750127" y="2057400"/>
                </a:lnTo>
                <a:lnTo>
                  <a:pt x="753861" y="2120900"/>
                </a:lnTo>
                <a:lnTo>
                  <a:pt x="757552" y="2171700"/>
                </a:lnTo>
                <a:lnTo>
                  <a:pt x="762289" y="2222500"/>
                </a:lnTo>
                <a:lnTo>
                  <a:pt x="770501" y="2273300"/>
                </a:lnTo>
                <a:lnTo>
                  <a:pt x="783881" y="2324100"/>
                </a:lnTo>
                <a:lnTo>
                  <a:pt x="804122" y="2362200"/>
                </a:lnTo>
                <a:lnTo>
                  <a:pt x="809936" y="2374900"/>
                </a:lnTo>
                <a:lnTo>
                  <a:pt x="819270" y="2374900"/>
                </a:lnTo>
                <a:lnTo>
                  <a:pt x="831722" y="2387600"/>
                </a:lnTo>
                <a:lnTo>
                  <a:pt x="846891" y="2400300"/>
                </a:lnTo>
                <a:lnTo>
                  <a:pt x="881396" y="2413000"/>
                </a:lnTo>
                <a:lnTo>
                  <a:pt x="922984" y="2438400"/>
                </a:lnTo>
                <a:lnTo>
                  <a:pt x="970720" y="2463800"/>
                </a:lnTo>
                <a:lnTo>
                  <a:pt x="1023669" y="2501900"/>
                </a:lnTo>
                <a:lnTo>
                  <a:pt x="1073220" y="2514600"/>
                </a:lnTo>
                <a:lnTo>
                  <a:pt x="1125503" y="2540000"/>
                </a:lnTo>
                <a:lnTo>
                  <a:pt x="1179949" y="2578100"/>
                </a:lnTo>
                <a:lnTo>
                  <a:pt x="1464721" y="2705100"/>
                </a:lnTo>
                <a:lnTo>
                  <a:pt x="1520204" y="2730500"/>
                </a:lnTo>
                <a:lnTo>
                  <a:pt x="1553794" y="2743200"/>
                </a:lnTo>
                <a:close/>
              </a:path>
              <a:path w="1701800" h="2743200" extrusionOk="0">
                <a:moveTo>
                  <a:pt x="1701750" y="2628900"/>
                </a:moveTo>
                <a:lnTo>
                  <a:pt x="1661193" y="2603500"/>
                </a:lnTo>
                <a:lnTo>
                  <a:pt x="1616315" y="2590800"/>
                </a:lnTo>
                <a:lnTo>
                  <a:pt x="1573210" y="2578100"/>
                </a:lnTo>
                <a:lnTo>
                  <a:pt x="1531862" y="2552700"/>
                </a:lnTo>
                <a:lnTo>
                  <a:pt x="1492253" y="2527300"/>
                </a:lnTo>
                <a:lnTo>
                  <a:pt x="1454366" y="2514600"/>
                </a:lnTo>
                <a:lnTo>
                  <a:pt x="1418186" y="2489200"/>
                </a:lnTo>
                <a:lnTo>
                  <a:pt x="1383693" y="2463800"/>
                </a:lnTo>
                <a:lnTo>
                  <a:pt x="1350872" y="2438400"/>
                </a:lnTo>
                <a:lnTo>
                  <a:pt x="1319706" y="2413000"/>
                </a:lnTo>
                <a:lnTo>
                  <a:pt x="1290176" y="2387600"/>
                </a:lnTo>
                <a:lnTo>
                  <a:pt x="1262267" y="2349500"/>
                </a:lnTo>
                <a:lnTo>
                  <a:pt x="1235961" y="2324100"/>
                </a:lnTo>
                <a:lnTo>
                  <a:pt x="1211242" y="2298700"/>
                </a:lnTo>
                <a:lnTo>
                  <a:pt x="1188092" y="2273300"/>
                </a:lnTo>
                <a:lnTo>
                  <a:pt x="1158594" y="2222500"/>
                </a:lnTo>
                <a:lnTo>
                  <a:pt x="1132021" y="2184400"/>
                </a:lnTo>
                <a:lnTo>
                  <a:pt x="1108330" y="2133600"/>
                </a:lnTo>
                <a:lnTo>
                  <a:pt x="1087476" y="2095500"/>
                </a:lnTo>
                <a:lnTo>
                  <a:pt x="1069415" y="2044700"/>
                </a:lnTo>
                <a:lnTo>
                  <a:pt x="1054104" y="2006600"/>
                </a:lnTo>
                <a:lnTo>
                  <a:pt x="1041498" y="1955800"/>
                </a:lnTo>
                <a:lnTo>
                  <a:pt x="1031554" y="1905000"/>
                </a:lnTo>
                <a:lnTo>
                  <a:pt x="1024228" y="1854200"/>
                </a:lnTo>
                <a:lnTo>
                  <a:pt x="1019476" y="1816100"/>
                </a:lnTo>
                <a:lnTo>
                  <a:pt x="1017254" y="1765300"/>
                </a:lnTo>
                <a:lnTo>
                  <a:pt x="1017517" y="1714500"/>
                </a:lnTo>
                <a:lnTo>
                  <a:pt x="1020223" y="1663700"/>
                </a:lnTo>
                <a:lnTo>
                  <a:pt x="1025327" y="1612900"/>
                </a:lnTo>
                <a:lnTo>
                  <a:pt x="1032785" y="1562100"/>
                </a:lnTo>
                <a:lnTo>
                  <a:pt x="1042554" y="1524000"/>
                </a:lnTo>
                <a:lnTo>
                  <a:pt x="1054589" y="1473200"/>
                </a:lnTo>
                <a:lnTo>
                  <a:pt x="1068846" y="1422400"/>
                </a:lnTo>
                <a:lnTo>
                  <a:pt x="1085283" y="1384300"/>
                </a:lnTo>
                <a:lnTo>
                  <a:pt x="1103853" y="1333500"/>
                </a:lnTo>
                <a:lnTo>
                  <a:pt x="1124515" y="1295400"/>
                </a:lnTo>
                <a:lnTo>
                  <a:pt x="1147224" y="1244600"/>
                </a:lnTo>
                <a:lnTo>
                  <a:pt x="1171011" y="1206500"/>
                </a:lnTo>
                <a:lnTo>
                  <a:pt x="1196602" y="1168400"/>
                </a:lnTo>
                <a:lnTo>
                  <a:pt x="1223959" y="1130300"/>
                </a:lnTo>
                <a:lnTo>
                  <a:pt x="1253041" y="1092200"/>
                </a:lnTo>
                <a:lnTo>
                  <a:pt x="1283810" y="1054100"/>
                </a:lnTo>
                <a:lnTo>
                  <a:pt x="1316227" y="1016000"/>
                </a:lnTo>
                <a:lnTo>
                  <a:pt x="1350253" y="990600"/>
                </a:lnTo>
                <a:lnTo>
                  <a:pt x="1385847" y="952500"/>
                </a:lnTo>
                <a:lnTo>
                  <a:pt x="1422973" y="927100"/>
                </a:lnTo>
                <a:lnTo>
                  <a:pt x="1461589" y="901700"/>
                </a:lnTo>
                <a:lnTo>
                  <a:pt x="1501657" y="876300"/>
                </a:lnTo>
                <a:lnTo>
                  <a:pt x="1543138" y="850900"/>
                </a:lnTo>
                <a:lnTo>
                  <a:pt x="1585993" y="825500"/>
                </a:lnTo>
                <a:lnTo>
                  <a:pt x="1630182" y="812800"/>
                </a:lnTo>
                <a:lnTo>
                  <a:pt x="1675667" y="787400"/>
                </a:lnTo>
                <a:lnTo>
                  <a:pt x="1701750" y="787400"/>
                </a:lnTo>
                <a:lnTo>
                  <a:pt x="1701750" y="838200"/>
                </a:lnTo>
                <a:lnTo>
                  <a:pt x="1679425" y="850900"/>
                </a:lnTo>
                <a:lnTo>
                  <a:pt x="1635609" y="863600"/>
                </a:lnTo>
                <a:lnTo>
                  <a:pt x="1593135" y="889000"/>
                </a:lnTo>
                <a:lnTo>
                  <a:pt x="1552043" y="914400"/>
                </a:lnTo>
                <a:lnTo>
                  <a:pt x="1512373" y="927100"/>
                </a:lnTo>
                <a:lnTo>
                  <a:pt x="1474167" y="965200"/>
                </a:lnTo>
                <a:lnTo>
                  <a:pt x="1437464" y="990600"/>
                </a:lnTo>
                <a:lnTo>
                  <a:pt x="1402306" y="1016000"/>
                </a:lnTo>
                <a:lnTo>
                  <a:pt x="1368732" y="1054100"/>
                </a:lnTo>
                <a:lnTo>
                  <a:pt x="1336782" y="1079500"/>
                </a:lnTo>
                <a:lnTo>
                  <a:pt x="1306498" y="1117600"/>
                </a:lnTo>
                <a:lnTo>
                  <a:pt x="1277920" y="1155700"/>
                </a:lnTo>
                <a:lnTo>
                  <a:pt x="1251087" y="1193800"/>
                </a:lnTo>
                <a:lnTo>
                  <a:pt x="1226042" y="1231900"/>
                </a:lnTo>
                <a:lnTo>
                  <a:pt x="1202823" y="1270000"/>
                </a:lnTo>
                <a:lnTo>
                  <a:pt x="1180312" y="1308100"/>
                </a:lnTo>
                <a:lnTo>
                  <a:pt x="1159924" y="1358900"/>
                </a:lnTo>
                <a:lnTo>
                  <a:pt x="1141708" y="1397000"/>
                </a:lnTo>
                <a:lnTo>
                  <a:pt x="1125711" y="1447800"/>
                </a:lnTo>
                <a:lnTo>
                  <a:pt x="1111982" y="1498600"/>
                </a:lnTo>
                <a:lnTo>
                  <a:pt x="1100568" y="1536700"/>
                </a:lnTo>
                <a:lnTo>
                  <a:pt x="1091518" y="1587500"/>
                </a:lnTo>
                <a:lnTo>
                  <a:pt x="1084880" y="1638300"/>
                </a:lnTo>
                <a:lnTo>
                  <a:pt x="1080701" y="1689100"/>
                </a:lnTo>
                <a:lnTo>
                  <a:pt x="1079030" y="1739900"/>
                </a:lnTo>
                <a:lnTo>
                  <a:pt x="1079915" y="1778000"/>
                </a:lnTo>
                <a:lnTo>
                  <a:pt x="1083403" y="1828800"/>
                </a:lnTo>
                <a:lnTo>
                  <a:pt x="1089543" y="1879600"/>
                </a:lnTo>
                <a:lnTo>
                  <a:pt x="1098383" y="1930400"/>
                </a:lnTo>
                <a:lnTo>
                  <a:pt x="1109970" y="1968500"/>
                </a:lnTo>
                <a:lnTo>
                  <a:pt x="1124354" y="2019300"/>
                </a:lnTo>
                <a:lnTo>
                  <a:pt x="1141581" y="2070100"/>
                </a:lnTo>
                <a:lnTo>
                  <a:pt x="1161700" y="2108200"/>
                </a:lnTo>
                <a:lnTo>
                  <a:pt x="1184759" y="2159000"/>
                </a:lnTo>
                <a:lnTo>
                  <a:pt x="1210806" y="2197100"/>
                </a:lnTo>
                <a:lnTo>
                  <a:pt x="1239889" y="2235200"/>
                </a:lnTo>
                <a:lnTo>
                  <a:pt x="1262883" y="2273300"/>
                </a:lnTo>
                <a:lnTo>
                  <a:pt x="1313783" y="2324100"/>
                </a:lnTo>
                <a:lnTo>
                  <a:pt x="1371351" y="2374900"/>
                </a:lnTo>
                <a:lnTo>
                  <a:pt x="1402679" y="2400300"/>
                </a:lnTo>
                <a:lnTo>
                  <a:pt x="1435726" y="2425700"/>
                </a:lnTo>
                <a:lnTo>
                  <a:pt x="1470509" y="2451100"/>
                </a:lnTo>
                <a:lnTo>
                  <a:pt x="1507046" y="2476500"/>
                </a:lnTo>
                <a:lnTo>
                  <a:pt x="1545354" y="2489200"/>
                </a:lnTo>
                <a:lnTo>
                  <a:pt x="1585450" y="2514600"/>
                </a:lnTo>
                <a:lnTo>
                  <a:pt x="1627352" y="2540000"/>
                </a:lnTo>
                <a:lnTo>
                  <a:pt x="1671077" y="2552700"/>
                </a:lnTo>
                <a:lnTo>
                  <a:pt x="1701750" y="2565400"/>
                </a:lnTo>
                <a:lnTo>
                  <a:pt x="1701750" y="2628900"/>
                </a:lnTo>
                <a:close/>
              </a:path>
              <a:path w="1701800" h="2743200" extrusionOk="0">
                <a:moveTo>
                  <a:pt x="1701750" y="2247900"/>
                </a:moveTo>
                <a:lnTo>
                  <a:pt x="1671600" y="2222500"/>
                </a:lnTo>
                <a:lnTo>
                  <a:pt x="1634242" y="2197100"/>
                </a:lnTo>
                <a:lnTo>
                  <a:pt x="1599114" y="2159000"/>
                </a:lnTo>
                <a:lnTo>
                  <a:pt x="1566251" y="2120900"/>
                </a:lnTo>
                <a:lnTo>
                  <a:pt x="1535688" y="2095500"/>
                </a:lnTo>
                <a:lnTo>
                  <a:pt x="1507460" y="2057400"/>
                </a:lnTo>
                <a:lnTo>
                  <a:pt x="1481601" y="2019300"/>
                </a:lnTo>
                <a:lnTo>
                  <a:pt x="1458148" y="1981200"/>
                </a:lnTo>
                <a:lnTo>
                  <a:pt x="1437134" y="1943100"/>
                </a:lnTo>
                <a:lnTo>
                  <a:pt x="1418595" y="1905000"/>
                </a:lnTo>
                <a:lnTo>
                  <a:pt x="1402566" y="1854200"/>
                </a:lnTo>
                <a:lnTo>
                  <a:pt x="1389081" y="1816100"/>
                </a:lnTo>
                <a:lnTo>
                  <a:pt x="1378175" y="1778000"/>
                </a:lnTo>
                <a:lnTo>
                  <a:pt x="1368828" y="1727200"/>
                </a:lnTo>
                <a:lnTo>
                  <a:pt x="1363104" y="1676400"/>
                </a:lnTo>
                <a:lnTo>
                  <a:pt x="1361049" y="1638300"/>
                </a:lnTo>
                <a:lnTo>
                  <a:pt x="1362703" y="1587500"/>
                </a:lnTo>
                <a:lnTo>
                  <a:pt x="1368111" y="1536700"/>
                </a:lnTo>
                <a:lnTo>
                  <a:pt x="1377314" y="1498600"/>
                </a:lnTo>
                <a:lnTo>
                  <a:pt x="1390357" y="1447800"/>
                </a:lnTo>
                <a:lnTo>
                  <a:pt x="1407281" y="1409700"/>
                </a:lnTo>
                <a:lnTo>
                  <a:pt x="1428129" y="1358900"/>
                </a:lnTo>
                <a:lnTo>
                  <a:pt x="1452945" y="1320800"/>
                </a:lnTo>
                <a:lnTo>
                  <a:pt x="1481771" y="1282700"/>
                </a:lnTo>
                <a:lnTo>
                  <a:pt x="1535302" y="1231900"/>
                </a:lnTo>
                <a:lnTo>
                  <a:pt x="1565910" y="1206500"/>
                </a:lnTo>
                <a:lnTo>
                  <a:pt x="1599120" y="1181100"/>
                </a:lnTo>
                <a:lnTo>
                  <a:pt x="1634965" y="1155700"/>
                </a:lnTo>
                <a:lnTo>
                  <a:pt x="1673474" y="1130300"/>
                </a:lnTo>
                <a:lnTo>
                  <a:pt x="1701750" y="1117600"/>
                </a:lnTo>
                <a:lnTo>
                  <a:pt x="1701750" y="1181100"/>
                </a:lnTo>
                <a:lnTo>
                  <a:pt x="1686201" y="1193800"/>
                </a:lnTo>
                <a:lnTo>
                  <a:pt x="1649810" y="1219200"/>
                </a:lnTo>
                <a:lnTo>
                  <a:pt x="1616236" y="1231900"/>
                </a:lnTo>
                <a:lnTo>
                  <a:pt x="1585453" y="1257300"/>
                </a:lnTo>
                <a:lnTo>
                  <a:pt x="1557431" y="1295400"/>
                </a:lnTo>
                <a:lnTo>
                  <a:pt x="1532143" y="1320800"/>
                </a:lnTo>
                <a:lnTo>
                  <a:pt x="1503361" y="1358900"/>
                </a:lnTo>
                <a:lnTo>
                  <a:pt x="1479121" y="1397000"/>
                </a:lnTo>
                <a:lnTo>
                  <a:pt x="1459346" y="1435100"/>
                </a:lnTo>
                <a:lnTo>
                  <a:pt x="1443960" y="1485900"/>
                </a:lnTo>
                <a:lnTo>
                  <a:pt x="1432884" y="1524000"/>
                </a:lnTo>
                <a:lnTo>
                  <a:pt x="1426042" y="1574800"/>
                </a:lnTo>
                <a:lnTo>
                  <a:pt x="1423358" y="1625600"/>
                </a:lnTo>
                <a:lnTo>
                  <a:pt x="1424754" y="1676400"/>
                </a:lnTo>
                <a:lnTo>
                  <a:pt x="1430152" y="1714500"/>
                </a:lnTo>
                <a:lnTo>
                  <a:pt x="1439477" y="1765300"/>
                </a:lnTo>
                <a:lnTo>
                  <a:pt x="1450978" y="1803400"/>
                </a:lnTo>
                <a:lnTo>
                  <a:pt x="1465490" y="1854200"/>
                </a:lnTo>
                <a:lnTo>
                  <a:pt x="1482967" y="1892300"/>
                </a:lnTo>
                <a:lnTo>
                  <a:pt x="1503361" y="1930400"/>
                </a:lnTo>
                <a:lnTo>
                  <a:pt x="1526626" y="1981200"/>
                </a:lnTo>
                <a:lnTo>
                  <a:pt x="1552714" y="2019300"/>
                </a:lnTo>
                <a:lnTo>
                  <a:pt x="1581578" y="2057400"/>
                </a:lnTo>
                <a:lnTo>
                  <a:pt x="1613171" y="2095500"/>
                </a:lnTo>
                <a:lnTo>
                  <a:pt x="1647447" y="2120900"/>
                </a:lnTo>
                <a:lnTo>
                  <a:pt x="1684359" y="2159000"/>
                </a:lnTo>
                <a:lnTo>
                  <a:pt x="1701750" y="2171700"/>
                </a:lnTo>
                <a:lnTo>
                  <a:pt x="1701750" y="2247900"/>
                </a:lnTo>
                <a:close/>
              </a:path>
            </a:pathLst>
          </a:custGeom>
          <a:solidFill>
            <a:srgbClr val="333333"/>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08" name="Google Shape;208;p28"/>
          <p:cNvSpPr/>
          <p:nvPr/>
        </p:nvSpPr>
        <p:spPr>
          <a:xfrm>
            <a:off x="4110188" y="559383"/>
            <a:ext cx="4418965" cy="3977958"/>
          </a:xfrm>
          <a:custGeom>
            <a:avLst/>
            <a:gdLst/>
            <a:ahLst/>
            <a:cxnLst/>
            <a:rect l="l" t="t" r="r" b="b"/>
            <a:pathLst>
              <a:path w="8837930" h="7955915" extrusionOk="0">
                <a:moveTo>
                  <a:pt x="8299045" y="0"/>
                </a:moveTo>
                <a:lnTo>
                  <a:pt x="8347249" y="1511"/>
                </a:lnTo>
                <a:lnTo>
                  <a:pt x="8393880" y="6046"/>
                </a:lnTo>
                <a:lnTo>
                  <a:pt x="8438939" y="13607"/>
                </a:lnTo>
                <a:lnTo>
                  <a:pt x="8482284" y="24193"/>
                </a:lnTo>
                <a:lnTo>
                  <a:pt x="8523775" y="37805"/>
                </a:lnTo>
                <a:lnTo>
                  <a:pt x="8563271" y="54444"/>
                </a:lnTo>
                <a:lnTo>
                  <a:pt x="8600631" y="74110"/>
                </a:lnTo>
                <a:lnTo>
                  <a:pt x="8635714" y="96804"/>
                </a:lnTo>
                <a:lnTo>
                  <a:pt x="8668378" y="122526"/>
                </a:lnTo>
                <a:lnTo>
                  <a:pt x="8698484" y="151278"/>
                </a:lnTo>
                <a:lnTo>
                  <a:pt x="8725890" y="183060"/>
                </a:lnTo>
                <a:lnTo>
                  <a:pt x="8750455" y="217872"/>
                </a:lnTo>
                <a:lnTo>
                  <a:pt x="8772038" y="255715"/>
                </a:lnTo>
                <a:lnTo>
                  <a:pt x="8790499" y="296590"/>
                </a:lnTo>
                <a:lnTo>
                  <a:pt x="8805695" y="340498"/>
                </a:lnTo>
                <a:lnTo>
                  <a:pt x="8817488" y="387439"/>
                </a:lnTo>
                <a:lnTo>
                  <a:pt x="8825735" y="437413"/>
                </a:lnTo>
                <a:lnTo>
                  <a:pt x="8830295" y="490422"/>
                </a:lnTo>
                <a:lnTo>
                  <a:pt x="8830927" y="538768"/>
                </a:lnTo>
                <a:lnTo>
                  <a:pt x="8830965" y="1065565"/>
                </a:lnTo>
                <a:lnTo>
                  <a:pt x="8831124" y="1518764"/>
                </a:lnTo>
                <a:lnTo>
                  <a:pt x="8833018" y="3070873"/>
                </a:lnTo>
                <a:lnTo>
                  <a:pt x="8837719" y="5632941"/>
                </a:lnTo>
                <a:lnTo>
                  <a:pt x="8835532" y="6378932"/>
                </a:lnTo>
                <a:lnTo>
                  <a:pt x="8822271" y="6919980"/>
                </a:lnTo>
                <a:lnTo>
                  <a:pt x="8807385" y="7249465"/>
                </a:lnTo>
                <a:lnTo>
                  <a:pt x="8800323" y="7360764"/>
                </a:lnTo>
                <a:lnTo>
                  <a:pt x="8797698" y="7417045"/>
                </a:lnTo>
                <a:lnTo>
                  <a:pt x="8791000" y="7471402"/>
                </a:lnTo>
                <a:lnTo>
                  <a:pt x="8780439" y="7523643"/>
                </a:lnTo>
                <a:lnTo>
                  <a:pt x="8766228" y="7573575"/>
                </a:lnTo>
                <a:lnTo>
                  <a:pt x="8748576" y="7621007"/>
                </a:lnTo>
                <a:lnTo>
                  <a:pt x="8727696" y="7665747"/>
                </a:lnTo>
                <a:lnTo>
                  <a:pt x="8703798" y="7707603"/>
                </a:lnTo>
                <a:lnTo>
                  <a:pt x="8677092" y="7746383"/>
                </a:lnTo>
                <a:lnTo>
                  <a:pt x="8647791" y="7781896"/>
                </a:lnTo>
                <a:lnTo>
                  <a:pt x="8616105" y="7813949"/>
                </a:lnTo>
                <a:lnTo>
                  <a:pt x="8582245" y="7842351"/>
                </a:lnTo>
                <a:lnTo>
                  <a:pt x="8546422" y="7866910"/>
                </a:lnTo>
                <a:lnTo>
                  <a:pt x="8508847" y="7887433"/>
                </a:lnTo>
                <a:lnTo>
                  <a:pt x="8469731" y="7903730"/>
                </a:lnTo>
                <a:lnTo>
                  <a:pt x="8429285" y="7915608"/>
                </a:lnTo>
                <a:lnTo>
                  <a:pt x="8387721" y="7922876"/>
                </a:lnTo>
                <a:lnTo>
                  <a:pt x="8345249" y="7925341"/>
                </a:lnTo>
                <a:lnTo>
                  <a:pt x="493316" y="7955790"/>
                </a:lnTo>
                <a:lnTo>
                  <a:pt x="452258" y="7955581"/>
                </a:lnTo>
                <a:lnTo>
                  <a:pt x="410186" y="7954110"/>
                </a:lnTo>
                <a:lnTo>
                  <a:pt x="367151" y="7950119"/>
                </a:lnTo>
                <a:lnTo>
                  <a:pt x="323237" y="7942348"/>
                </a:lnTo>
                <a:lnTo>
                  <a:pt x="278528" y="7929535"/>
                </a:lnTo>
                <a:lnTo>
                  <a:pt x="233106" y="7910422"/>
                </a:lnTo>
                <a:lnTo>
                  <a:pt x="187055" y="7883746"/>
                </a:lnTo>
                <a:lnTo>
                  <a:pt x="140460" y="7848249"/>
                </a:lnTo>
                <a:lnTo>
                  <a:pt x="93402" y="7802670"/>
                </a:lnTo>
                <a:lnTo>
                  <a:pt x="70309" y="7770894"/>
                </a:lnTo>
                <a:lnTo>
                  <a:pt x="52193" y="7732157"/>
                </a:lnTo>
                <a:lnTo>
                  <a:pt x="38442" y="7687807"/>
                </a:lnTo>
                <a:lnTo>
                  <a:pt x="28446" y="7639192"/>
                </a:lnTo>
                <a:lnTo>
                  <a:pt x="21593" y="7587660"/>
                </a:lnTo>
                <a:lnTo>
                  <a:pt x="17273" y="7534560"/>
                </a:lnTo>
                <a:lnTo>
                  <a:pt x="14874" y="7481240"/>
                </a:lnTo>
                <a:lnTo>
                  <a:pt x="13786" y="7429047"/>
                </a:lnTo>
                <a:lnTo>
                  <a:pt x="13397" y="7379329"/>
                </a:lnTo>
                <a:lnTo>
                  <a:pt x="13876" y="6598425"/>
                </a:lnTo>
                <a:lnTo>
                  <a:pt x="14931" y="4796352"/>
                </a:lnTo>
                <a:lnTo>
                  <a:pt x="15985" y="2784072"/>
                </a:lnTo>
                <a:lnTo>
                  <a:pt x="16464" y="1372544"/>
                </a:lnTo>
                <a:lnTo>
                  <a:pt x="13892" y="1065565"/>
                </a:lnTo>
                <a:lnTo>
                  <a:pt x="8232" y="766030"/>
                </a:lnTo>
                <a:lnTo>
                  <a:pt x="2572" y="538768"/>
                </a:lnTo>
                <a:lnTo>
                  <a:pt x="0" y="448608"/>
                </a:lnTo>
                <a:lnTo>
                  <a:pt x="144" y="410182"/>
                </a:lnTo>
                <a:lnTo>
                  <a:pt x="2662" y="335033"/>
                </a:lnTo>
                <a:lnTo>
                  <a:pt x="11169" y="263644"/>
                </a:lnTo>
                <a:lnTo>
                  <a:pt x="29286" y="197800"/>
                </a:lnTo>
                <a:lnTo>
                  <a:pt x="60636" y="139289"/>
                </a:lnTo>
                <a:lnTo>
                  <a:pt x="108840" y="89897"/>
                </a:lnTo>
                <a:lnTo>
                  <a:pt x="177521" y="51412"/>
                </a:lnTo>
                <a:lnTo>
                  <a:pt x="212160" y="39696"/>
                </a:lnTo>
                <a:lnTo>
                  <a:pt x="1436723" y="39696"/>
                </a:lnTo>
                <a:lnTo>
                  <a:pt x="8299045" y="0"/>
                </a:lnTo>
                <a:close/>
              </a:path>
              <a:path w="8837930" h="7955915" extrusionOk="0">
                <a:moveTo>
                  <a:pt x="390800" y="14307"/>
                </a:moveTo>
                <a:lnTo>
                  <a:pt x="462576" y="14640"/>
                </a:lnTo>
                <a:lnTo>
                  <a:pt x="583356" y="20134"/>
                </a:lnTo>
                <a:lnTo>
                  <a:pt x="920612" y="31197"/>
                </a:lnTo>
                <a:lnTo>
                  <a:pt x="1436723" y="39696"/>
                </a:lnTo>
                <a:lnTo>
                  <a:pt x="212160" y="39696"/>
                </a:lnTo>
                <a:lnTo>
                  <a:pt x="220672" y="36817"/>
                </a:lnTo>
                <a:lnTo>
                  <a:pt x="270300" y="25619"/>
                </a:lnTo>
                <a:lnTo>
                  <a:pt x="326858" y="18042"/>
                </a:lnTo>
                <a:lnTo>
                  <a:pt x="390800" y="14307"/>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09" name="Google Shape;209;p28"/>
          <p:cNvSpPr/>
          <p:nvPr/>
        </p:nvSpPr>
        <p:spPr>
          <a:xfrm>
            <a:off x="3333408" y="4552418"/>
            <a:ext cx="498157" cy="0"/>
          </a:xfrm>
          <a:custGeom>
            <a:avLst/>
            <a:gdLst/>
            <a:ahLst/>
            <a:cxnLst/>
            <a:rect l="l" t="t" r="r" b="b"/>
            <a:pathLst>
              <a:path w="996315" h="120000" extrusionOk="0">
                <a:moveTo>
                  <a:pt x="0" y="0"/>
                </a:moveTo>
                <a:lnTo>
                  <a:pt x="995802" y="0"/>
                </a:lnTo>
              </a:path>
            </a:pathLst>
          </a:custGeom>
          <a:noFill/>
          <a:ln w="301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10" name="Google Shape;210;p28"/>
          <p:cNvSpPr/>
          <p:nvPr/>
        </p:nvSpPr>
        <p:spPr>
          <a:xfrm>
            <a:off x="3346509" y="4436815"/>
            <a:ext cx="488632" cy="80645"/>
          </a:xfrm>
          <a:custGeom>
            <a:avLst/>
            <a:gdLst/>
            <a:ahLst/>
            <a:cxnLst/>
            <a:rect l="l" t="t" r="r" b="b"/>
            <a:pathLst>
              <a:path w="977265" h="161290" extrusionOk="0">
                <a:moveTo>
                  <a:pt x="279093" y="130611"/>
                </a:moveTo>
                <a:lnTo>
                  <a:pt x="248975" y="130611"/>
                </a:lnTo>
                <a:lnTo>
                  <a:pt x="248975" y="53108"/>
                </a:lnTo>
                <a:lnTo>
                  <a:pt x="253151" y="32442"/>
                </a:lnTo>
                <a:lnTo>
                  <a:pt x="264536" y="15560"/>
                </a:lnTo>
                <a:lnTo>
                  <a:pt x="281418" y="4175"/>
                </a:lnTo>
                <a:lnTo>
                  <a:pt x="302083" y="0"/>
                </a:lnTo>
                <a:lnTo>
                  <a:pt x="648943" y="0"/>
                </a:lnTo>
                <a:lnTo>
                  <a:pt x="669608" y="4175"/>
                </a:lnTo>
                <a:lnTo>
                  <a:pt x="686490" y="15560"/>
                </a:lnTo>
                <a:lnTo>
                  <a:pt x="696308" y="30118"/>
                </a:lnTo>
                <a:lnTo>
                  <a:pt x="302083" y="30118"/>
                </a:lnTo>
                <a:lnTo>
                  <a:pt x="293155" y="31931"/>
                </a:lnTo>
                <a:lnTo>
                  <a:pt x="285845" y="36869"/>
                </a:lnTo>
                <a:lnTo>
                  <a:pt x="280907" y="44179"/>
                </a:lnTo>
                <a:lnTo>
                  <a:pt x="279093" y="53108"/>
                </a:lnTo>
                <a:lnTo>
                  <a:pt x="279093" y="130611"/>
                </a:lnTo>
                <a:close/>
              </a:path>
              <a:path w="977265" h="161290" extrusionOk="0">
                <a:moveTo>
                  <a:pt x="702051" y="130611"/>
                </a:moveTo>
                <a:lnTo>
                  <a:pt x="671933" y="130611"/>
                </a:lnTo>
                <a:lnTo>
                  <a:pt x="671933" y="53108"/>
                </a:lnTo>
                <a:lnTo>
                  <a:pt x="670120" y="44179"/>
                </a:lnTo>
                <a:lnTo>
                  <a:pt x="665182" y="36869"/>
                </a:lnTo>
                <a:lnTo>
                  <a:pt x="657872" y="31931"/>
                </a:lnTo>
                <a:lnTo>
                  <a:pt x="648943" y="30118"/>
                </a:lnTo>
                <a:lnTo>
                  <a:pt x="696308" y="30118"/>
                </a:lnTo>
                <a:lnTo>
                  <a:pt x="697875" y="32442"/>
                </a:lnTo>
                <a:lnTo>
                  <a:pt x="702051" y="53108"/>
                </a:lnTo>
                <a:lnTo>
                  <a:pt x="702051" y="130611"/>
                </a:lnTo>
                <a:close/>
              </a:path>
              <a:path w="977265" h="161290" extrusionOk="0">
                <a:moveTo>
                  <a:pt x="970403" y="160729"/>
                </a:moveTo>
                <a:lnTo>
                  <a:pt x="6726" y="160729"/>
                </a:lnTo>
                <a:lnTo>
                  <a:pt x="0" y="154003"/>
                </a:lnTo>
                <a:lnTo>
                  <a:pt x="0" y="137338"/>
                </a:lnTo>
                <a:lnTo>
                  <a:pt x="6726" y="130611"/>
                </a:lnTo>
                <a:lnTo>
                  <a:pt x="970302" y="130611"/>
                </a:lnTo>
                <a:lnTo>
                  <a:pt x="977129" y="137338"/>
                </a:lnTo>
                <a:lnTo>
                  <a:pt x="977129" y="154003"/>
                </a:lnTo>
                <a:lnTo>
                  <a:pt x="970403" y="160729"/>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11" name="Google Shape;211;p28"/>
          <p:cNvSpPr/>
          <p:nvPr/>
        </p:nvSpPr>
        <p:spPr>
          <a:xfrm>
            <a:off x="2375604" y="3417921"/>
            <a:ext cx="1535430" cy="1142047"/>
          </a:xfrm>
          <a:custGeom>
            <a:avLst/>
            <a:gdLst/>
            <a:ahLst/>
            <a:cxnLst/>
            <a:rect l="l" t="t" r="r" b="b"/>
            <a:pathLst>
              <a:path w="3070859" h="2284095" extrusionOk="0">
                <a:moveTo>
                  <a:pt x="140149" y="2168398"/>
                </a:moveTo>
                <a:lnTo>
                  <a:pt x="110031" y="2168398"/>
                </a:lnTo>
                <a:lnTo>
                  <a:pt x="110051" y="85635"/>
                </a:lnTo>
                <a:lnTo>
                  <a:pt x="116777" y="52391"/>
                </a:lnTo>
                <a:lnTo>
                  <a:pt x="135167" y="25136"/>
                </a:lnTo>
                <a:lnTo>
                  <a:pt x="162422" y="6746"/>
                </a:lnTo>
                <a:lnTo>
                  <a:pt x="195767" y="0"/>
                </a:lnTo>
                <a:lnTo>
                  <a:pt x="3063405" y="0"/>
                </a:lnTo>
                <a:lnTo>
                  <a:pt x="3070232" y="6625"/>
                </a:lnTo>
                <a:lnTo>
                  <a:pt x="3070232" y="23291"/>
                </a:lnTo>
                <a:lnTo>
                  <a:pt x="3063506" y="30017"/>
                </a:lnTo>
                <a:lnTo>
                  <a:pt x="195767" y="30017"/>
                </a:lnTo>
                <a:lnTo>
                  <a:pt x="174116" y="34402"/>
                </a:lnTo>
                <a:lnTo>
                  <a:pt x="156438" y="46344"/>
                </a:lnTo>
                <a:lnTo>
                  <a:pt x="144519" y="64027"/>
                </a:lnTo>
                <a:lnTo>
                  <a:pt x="140149" y="85635"/>
                </a:lnTo>
                <a:lnTo>
                  <a:pt x="140149" y="2168398"/>
                </a:lnTo>
                <a:close/>
              </a:path>
              <a:path w="3070859" h="2284095" extrusionOk="0">
                <a:moveTo>
                  <a:pt x="601758" y="2284051"/>
                </a:moveTo>
                <a:lnTo>
                  <a:pt x="6726" y="2284051"/>
                </a:lnTo>
                <a:lnTo>
                  <a:pt x="0" y="2277325"/>
                </a:lnTo>
                <a:lnTo>
                  <a:pt x="0" y="2175124"/>
                </a:lnTo>
                <a:lnTo>
                  <a:pt x="6726" y="2168398"/>
                </a:lnTo>
                <a:lnTo>
                  <a:pt x="644626" y="2168398"/>
                </a:lnTo>
                <a:lnTo>
                  <a:pt x="651352" y="2175124"/>
                </a:lnTo>
                <a:lnTo>
                  <a:pt x="651352" y="2191789"/>
                </a:lnTo>
                <a:lnTo>
                  <a:pt x="644626" y="2198516"/>
                </a:lnTo>
                <a:lnTo>
                  <a:pt x="30017" y="2198516"/>
                </a:lnTo>
                <a:lnTo>
                  <a:pt x="30017" y="2253933"/>
                </a:lnTo>
                <a:lnTo>
                  <a:pt x="601758" y="2253933"/>
                </a:lnTo>
                <a:lnTo>
                  <a:pt x="608484" y="2260659"/>
                </a:lnTo>
                <a:lnTo>
                  <a:pt x="608484" y="2277325"/>
                </a:lnTo>
                <a:lnTo>
                  <a:pt x="601758" y="2284051"/>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12" name="Google Shape;212;p28"/>
          <p:cNvSpPr txBox="1">
            <a:spLocks noGrp="1"/>
          </p:cNvSpPr>
          <p:nvPr>
            <p:ph type="title"/>
          </p:nvPr>
        </p:nvSpPr>
        <p:spPr>
          <a:xfrm>
            <a:off x="4394200" y="821236"/>
            <a:ext cx="4078605" cy="560410"/>
          </a:xfrm>
          <a:prstGeom prst="rect">
            <a:avLst/>
          </a:prstGeom>
          <a:noFill/>
          <a:ln>
            <a:noFill/>
          </a:ln>
        </p:spPr>
        <p:txBody>
          <a:bodyPr spcFirstLastPara="1" wrap="square" lIns="0" tIns="6350" rIns="0" bIns="0" anchor="t" anchorCtr="0">
            <a:spAutoFit/>
          </a:bodyPr>
          <a:lstStyle/>
          <a:p>
            <a:pPr marL="12700" lvl="0" indent="0" algn="l" rtl="0">
              <a:lnSpc>
                <a:spcPct val="100000"/>
              </a:lnSpc>
              <a:spcBef>
                <a:spcPts val="0"/>
              </a:spcBef>
              <a:spcAft>
                <a:spcPts val="0"/>
              </a:spcAft>
              <a:buNone/>
            </a:pPr>
            <a:r>
              <a:rPr lang="zh-TW" sz="3600" b="1">
                <a:solidFill>
                  <a:srgbClr val="333333"/>
                </a:solidFill>
                <a:latin typeface="Microsoft JhengHei"/>
                <a:ea typeface="Microsoft JhengHei"/>
                <a:cs typeface="Microsoft JhengHei"/>
                <a:sym typeface="Microsoft JhengHei"/>
              </a:rPr>
              <a:t>什麼時間上課?</a:t>
            </a:r>
            <a:endParaRPr sz="3600" b="1">
              <a:latin typeface="Microsoft JhengHei"/>
              <a:ea typeface="Microsoft JhengHei"/>
              <a:cs typeface="Microsoft JhengHei"/>
              <a:sym typeface="Microsoft JhengHei"/>
            </a:endParaRPr>
          </a:p>
        </p:txBody>
      </p:sp>
      <p:sp>
        <p:nvSpPr>
          <p:cNvPr id="213" name="Google Shape;213;p28"/>
          <p:cNvSpPr txBox="1"/>
          <p:nvPr/>
        </p:nvSpPr>
        <p:spPr>
          <a:xfrm>
            <a:off x="4284739" y="1895731"/>
            <a:ext cx="4086860" cy="1823402"/>
          </a:xfrm>
          <a:prstGeom prst="rect">
            <a:avLst/>
          </a:prstGeom>
          <a:noFill/>
          <a:ln>
            <a:noFill/>
          </a:ln>
        </p:spPr>
        <p:txBody>
          <a:bodyPr spcFirstLastPara="1" wrap="square" lIns="0" tIns="6350" rIns="0" bIns="0" anchor="t" anchorCtr="0">
            <a:spAutoFit/>
          </a:bodyPr>
          <a:lstStyle/>
          <a:p>
            <a:pPr marL="12700" marR="0" lvl="0" indent="0" algn="l" rtl="0">
              <a:lnSpc>
                <a:spcPct val="114222"/>
              </a:lnSpc>
              <a:spcBef>
                <a:spcPts val="0"/>
              </a:spcBef>
              <a:spcAft>
                <a:spcPts val="0"/>
              </a:spcAft>
              <a:buNone/>
            </a:pPr>
            <a:r>
              <a:rPr lang="zh-TW" sz="2300" b="1">
                <a:solidFill>
                  <a:srgbClr val="0E0D0C"/>
                </a:solidFill>
                <a:latin typeface="Microsoft JhengHei"/>
                <a:ea typeface="Microsoft JhengHei"/>
                <a:cs typeface="Microsoft JhengHei"/>
                <a:sym typeface="Microsoft JhengHei"/>
              </a:rPr>
              <a:t>抽離：</a:t>
            </a:r>
            <a:endParaRPr sz="2300">
              <a:solidFill>
                <a:schemeClr val="dk1"/>
              </a:solidFill>
              <a:latin typeface="Microsoft JhengHei"/>
              <a:ea typeface="Microsoft JhengHei"/>
              <a:cs typeface="Microsoft JhengHei"/>
              <a:sym typeface="Microsoft JhengHei"/>
            </a:endParaRPr>
          </a:p>
          <a:p>
            <a:pPr marL="723900" marR="0" lvl="0" indent="-139700" algn="l" rtl="0">
              <a:lnSpc>
                <a:spcPct val="109047"/>
              </a:lnSpc>
              <a:spcBef>
                <a:spcPts val="100"/>
              </a:spcBef>
              <a:spcAft>
                <a:spcPts val="0"/>
              </a:spcAft>
              <a:buNone/>
            </a:pPr>
            <a:r>
              <a:rPr lang="zh-TW" sz="2100" b="1">
                <a:solidFill>
                  <a:srgbClr val="0E0D0C"/>
                </a:solidFill>
                <a:latin typeface="Microsoft JhengHei"/>
                <a:ea typeface="Microsoft JhengHei"/>
                <a:cs typeface="Microsoft JhengHei"/>
                <a:sym typeface="Microsoft JhengHei"/>
              </a:rPr>
              <a:t>原班課程(彈性、綜合、美勞) 抽離至資優班進行分組學習</a:t>
            </a:r>
            <a:endParaRPr sz="2100">
              <a:solidFill>
                <a:schemeClr val="dk1"/>
              </a:solidFill>
              <a:latin typeface="Microsoft JhengHei"/>
              <a:ea typeface="Microsoft JhengHei"/>
              <a:cs typeface="Microsoft JhengHei"/>
              <a:sym typeface="Microsoft JhengHei"/>
            </a:endParaRPr>
          </a:p>
          <a:p>
            <a:pPr marL="0" marR="0" lvl="0" indent="0" algn="l" rtl="0">
              <a:lnSpc>
                <a:spcPct val="100000"/>
              </a:lnSpc>
              <a:spcBef>
                <a:spcPts val="0"/>
              </a:spcBef>
              <a:spcAft>
                <a:spcPts val="0"/>
              </a:spcAft>
              <a:buNone/>
            </a:pPr>
            <a:endParaRPr sz="1100">
              <a:solidFill>
                <a:schemeClr val="dk1"/>
              </a:solidFill>
              <a:latin typeface="Microsoft JhengHei"/>
              <a:ea typeface="Microsoft JhengHei"/>
              <a:cs typeface="Microsoft JhengHei"/>
              <a:sym typeface="Microsoft JhengHei"/>
            </a:endParaRPr>
          </a:p>
          <a:p>
            <a:pPr marL="12700" marR="0" lvl="0" indent="0" algn="l" rtl="0">
              <a:lnSpc>
                <a:spcPct val="114222"/>
              </a:lnSpc>
              <a:spcBef>
                <a:spcPts val="0"/>
              </a:spcBef>
              <a:spcAft>
                <a:spcPts val="0"/>
              </a:spcAft>
              <a:buNone/>
            </a:pPr>
            <a:r>
              <a:rPr lang="zh-TW" sz="2300" b="1">
                <a:solidFill>
                  <a:srgbClr val="0E0D0C"/>
                </a:solidFill>
                <a:latin typeface="Microsoft JhengHei"/>
                <a:ea typeface="Microsoft JhengHei"/>
                <a:cs typeface="Microsoft JhengHei"/>
                <a:sym typeface="Microsoft JhengHei"/>
              </a:rPr>
              <a:t>外加：</a:t>
            </a:r>
            <a:endParaRPr sz="2300">
              <a:solidFill>
                <a:schemeClr val="dk1"/>
              </a:solidFill>
              <a:latin typeface="Microsoft JhengHei"/>
              <a:ea typeface="Microsoft JhengHei"/>
              <a:cs typeface="Microsoft JhengHei"/>
              <a:sym typeface="Microsoft JhengHei"/>
            </a:endParaRPr>
          </a:p>
          <a:p>
            <a:pPr marL="444500" marR="0" lvl="0" indent="0" algn="l" rtl="0">
              <a:lnSpc>
                <a:spcPct val="113809"/>
              </a:lnSpc>
              <a:spcBef>
                <a:spcPts val="0"/>
              </a:spcBef>
              <a:spcAft>
                <a:spcPts val="0"/>
              </a:spcAft>
              <a:buNone/>
            </a:pPr>
            <a:r>
              <a:rPr lang="zh-TW" sz="2100" b="1">
                <a:solidFill>
                  <a:srgbClr val="0E0D0C"/>
                </a:solidFill>
                <a:latin typeface="Microsoft JhengHei"/>
                <a:ea typeface="Microsoft JhengHei"/>
                <a:cs typeface="Microsoft JhengHei"/>
                <a:sym typeface="Microsoft JhengHei"/>
              </a:rPr>
              <a:t>早自修、週三下午、週五下午</a:t>
            </a:r>
            <a:endParaRPr sz="2100">
              <a:solidFill>
                <a:schemeClr val="dk1"/>
              </a:solidFill>
              <a:latin typeface="Microsoft JhengHei"/>
              <a:ea typeface="Microsoft JhengHei"/>
              <a:cs typeface="Microsoft JhengHei"/>
              <a:sym typeface="Microsoft JhengHei"/>
            </a:endParaRPr>
          </a:p>
        </p:txBody>
      </p:sp>
      <p:pic>
        <p:nvPicPr>
          <p:cNvPr id="214" name="Google Shape;214;p28"/>
          <p:cNvPicPr preferRelativeResize="0"/>
          <p:nvPr/>
        </p:nvPicPr>
        <p:blipFill rotWithShape="1">
          <a:blip r:embed="rId4">
            <a:alphaModFix/>
          </a:blip>
          <a:srcRect l="2980" t="2028" r="2820" b="2085"/>
          <a:stretch/>
        </p:blipFill>
        <p:spPr>
          <a:xfrm>
            <a:off x="109983" y="109293"/>
            <a:ext cx="3842650" cy="4878138"/>
          </a:xfrm>
          <a:prstGeom prst="rect">
            <a:avLst/>
          </a:prstGeom>
          <a:noFill/>
          <a:ln>
            <a:noFill/>
          </a:ln>
        </p:spPr>
      </p:pic>
      <p:sp>
        <p:nvSpPr>
          <p:cNvPr id="215" name="Google Shape;215;p28"/>
          <p:cNvSpPr/>
          <p:nvPr/>
        </p:nvSpPr>
        <p:spPr>
          <a:xfrm>
            <a:off x="2240224" y="3329994"/>
            <a:ext cx="2223464" cy="1809749"/>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30"/>
          <p:cNvSpPr/>
          <p:nvPr/>
        </p:nvSpPr>
        <p:spPr>
          <a:xfrm>
            <a:off x="0" y="4364913"/>
            <a:ext cx="1780222" cy="746125"/>
          </a:xfrm>
          <a:custGeom>
            <a:avLst/>
            <a:gdLst/>
            <a:ahLst/>
            <a:cxnLst/>
            <a:rect l="l" t="t" r="r" b="b"/>
            <a:pathLst>
              <a:path w="3560445" h="1492250" extrusionOk="0">
                <a:moveTo>
                  <a:pt x="3065716" y="1446286"/>
                </a:moveTo>
                <a:lnTo>
                  <a:pt x="2978400" y="1303857"/>
                </a:lnTo>
                <a:lnTo>
                  <a:pt x="2982711" y="1283074"/>
                </a:lnTo>
                <a:lnTo>
                  <a:pt x="3002037" y="1246178"/>
                </a:lnTo>
                <a:lnTo>
                  <a:pt x="3028739" y="1201061"/>
                </a:lnTo>
                <a:lnTo>
                  <a:pt x="3057478" y="1158404"/>
                </a:lnTo>
                <a:lnTo>
                  <a:pt x="3089249" y="1116802"/>
                </a:lnTo>
                <a:lnTo>
                  <a:pt x="3125046" y="1074852"/>
                </a:lnTo>
                <a:lnTo>
                  <a:pt x="3158732" y="1040785"/>
                </a:lnTo>
                <a:lnTo>
                  <a:pt x="3195921" y="1010181"/>
                </a:lnTo>
                <a:lnTo>
                  <a:pt x="3236166" y="983961"/>
                </a:lnTo>
                <a:lnTo>
                  <a:pt x="3279017" y="963042"/>
                </a:lnTo>
                <a:lnTo>
                  <a:pt x="3324026" y="948345"/>
                </a:lnTo>
                <a:lnTo>
                  <a:pt x="3370744" y="940787"/>
                </a:lnTo>
                <a:lnTo>
                  <a:pt x="3397651" y="940024"/>
                </a:lnTo>
                <a:lnTo>
                  <a:pt x="3424454" y="942636"/>
                </a:lnTo>
                <a:lnTo>
                  <a:pt x="3475041" y="959647"/>
                </a:lnTo>
                <a:lnTo>
                  <a:pt x="3506638" y="983781"/>
                </a:lnTo>
                <a:lnTo>
                  <a:pt x="3530858" y="1015128"/>
                </a:lnTo>
                <a:lnTo>
                  <a:pt x="3547739" y="1051388"/>
                </a:lnTo>
                <a:lnTo>
                  <a:pt x="3557321" y="1090260"/>
                </a:lnTo>
                <a:lnTo>
                  <a:pt x="3560355" y="1129903"/>
                </a:lnTo>
                <a:lnTo>
                  <a:pt x="3558504" y="1169850"/>
                </a:lnTo>
                <a:lnTo>
                  <a:pt x="3553173" y="1209861"/>
                </a:lnTo>
                <a:lnTo>
                  <a:pt x="3545767" y="1249694"/>
                </a:lnTo>
                <a:lnTo>
                  <a:pt x="3535056" y="1298795"/>
                </a:lnTo>
                <a:lnTo>
                  <a:pt x="3523280" y="1347542"/>
                </a:lnTo>
                <a:lnTo>
                  <a:pt x="3510425" y="1395997"/>
                </a:lnTo>
                <a:lnTo>
                  <a:pt x="3496474" y="1444223"/>
                </a:lnTo>
                <a:lnTo>
                  <a:pt x="3481685" y="1491417"/>
                </a:lnTo>
                <a:lnTo>
                  <a:pt x="3480450" y="1492174"/>
                </a:lnTo>
                <a:lnTo>
                  <a:pt x="3065716" y="1446286"/>
                </a:lnTo>
                <a:close/>
              </a:path>
              <a:path w="3560445" h="1492250" extrusionOk="0">
                <a:moveTo>
                  <a:pt x="2288799" y="1360327"/>
                </a:moveTo>
                <a:lnTo>
                  <a:pt x="2082579" y="1023943"/>
                </a:lnTo>
                <a:lnTo>
                  <a:pt x="2107553" y="972378"/>
                </a:lnTo>
                <a:lnTo>
                  <a:pt x="2133971" y="926021"/>
                </a:lnTo>
                <a:lnTo>
                  <a:pt x="2163054" y="882800"/>
                </a:lnTo>
                <a:lnTo>
                  <a:pt x="2196021" y="840642"/>
                </a:lnTo>
                <a:lnTo>
                  <a:pt x="2234092" y="797475"/>
                </a:lnTo>
                <a:lnTo>
                  <a:pt x="2267120" y="762489"/>
                </a:lnTo>
                <a:lnTo>
                  <a:pt x="2301600" y="728533"/>
                </a:lnTo>
                <a:lnTo>
                  <a:pt x="2337537" y="696003"/>
                </a:lnTo>
                <a:lnTo>
                  <a:pt x="2374934" y="665293"/>
                </a:lnTo>
                <a:lnTo>
                  <a:pt x="2413796" y="636799"/>
                </a:lnTo>
                <a:lnTo>
                  <a:pt x="2454126" y="610916"/>
                </a:lnTo>
                <a:lnTo>
                  <a:pt x="2495928" y="588038"/>
                </a:lnTo>
                <a:lnTo>
                  <a:pt x="2539205" y="568562"/>
                </a:lnTo>
                <a:lnTo>
                  <a:pt x="2583961" y="552881"/>
                </a:lnTo>
                <a:lnTo>
                  <a:pt x="2630201" y="541392"/>
                </a:lnTo>
                <a:lnTo>
                  <a:pt x="2677882" y="535067"/>
                </a:lnTo>
                <a:lnTo>
                  <a:pt x="2726352" y="534546"/>
                </a:lnTo>
                <a:lnTo>
                  <a:pt x="2774696" y="539718"/>
                </a:lnTo>
                <a:lnTo>
                  <a:pt x="2822001" y="550477"/>
                </a:lnTo>
                <a:lnTo>
                  <a:pt x="2867350" y="566712"/>
                </a:lnTo>
                <a:lnTo>
                  <a:pt x="2909831" y="588317"/>
                </a:lnTo>
                <a:lnTo>
                  <a:pt x="2948528" y="615181"/>
                </a:lnTo>
                <a:lnTo>
                  <a:pt x="2982528" y="647198"/>
                </a:lnTo>
                <a:lnTo>
                  <a:pt x="3010915" y="684258"/>
                </a:lnTo>
                <a:lnTo>
                  <a:pt x="3032777" y="726254"/>
                </a:lnTo>
                <a:lnTo>
                  <a:pt x="3047110" y="770435"/>
                </a:lnTo>
                <a:lnTo>
                  <a:pt x="3054737" y="816025"/>
                </a:lnTo>
                <a:lnTo>
                  <a:pt x="3056759" y="862618"/>
                </a:lnTo>
                <a:lnTo>
                  <a:pt x="3054281" y="909806"/>
                </a:lnTo>
                <a:lnTo>
                  <a:pt x="3048404" y="957185"/>
                </a:lnTo>
                <a:lnTo>
                  <a:pt x="3040233" y="1004349"/>
                </a:lnTo>
                <a:lnTo>
                  <a:pt x="3030870" y="1050892"/>
                </a:lnTo>
                <a:lnTo>
                  <a:pt x="2982711" y="1283074"/>
                </a:lnTo>
                <a:lnTo>
                  <a:pt x="2976380" y="1295160"/>
                </a:lnTo>
                <a:lnTo>
                  <a:pt x="2978400" y="1303857"/>
                </a:lnTo>
                <a:lnTo>
                  <a:pt x="3065716" y="1446286"/>
                </a:lnTo>
                <a:lnTo>
                  <a:pt x="2288799" y="1360327"/>
                </a:lnTo>
                <a:close/>
              </a:path>
              <a:path w="3560445" h="1492250" extrusionOk="0">
                <a:moveTo>
                  <a:pt x="2978400" y="1303857"/>
                </a:moveTo>
                <a:lnTo>
                  <a:pt x="2976380" y="1295160"/>
                </a:lnTo>
                <a:lnTo>
                  <a:pt x="2982711" y="1283074"/>
                </a:lnTo>
                <a:lnTo>
                  <a:pt x="2978400" y="1303857"/>
                </a:lnTo>
                <a:close/>
              </a:path>
              <a:path w="3560445" h="1492250" extrusionOk="0">
                <a:moveTo>
                  <a:pt x="1322390" y="1253401"/>
                </a:moveTo>
                <a:lnTo>
                  <a:pt x="1107563" y="902979"/>
                </a:lnTo>
                <a:lnTo>
                  <a:pt x="1134639" y="859820"/>
                </a:lnTo>
                <a:lnTo>
                  <a:pt x="1163439" y="817795"/>
                </a:lnTo>
                <a:lnTo>
                  <a:pt x="1193865" y="776887"/>
                </a:lnTo>
                <a:lnTo>
                  <a:pt x="1225821" y="737082"/>
                </a:lnTo>
                <a:lnTo>
                  <a:pt x="1259211" y="698362"/>
                </a:lnTo>
                <a:lnTo>
                  <a:pt x="1293938" y="660713"/>
                </a:lnTo>
                <a:lnTo>
                  <a:pt x="1329905" y="624118"/>
                </a:lnTo>
                <a:lnTo>
                  <a:pt x="1367016" y="588563"/>
                </a:lnTo>
                <a:lnTo>
                  <a:pt x="1405175" y="554031"/>
                </a:lnTo>
                <a:lnTo>
                  <a:pt x="1444284" y="520508"/>
                </a:lnTo>
                <a:lnTo>
                  <a:pt x="1484249" y="487976"/>
                </a:lnTo>
                <a:lnTo>
                  <a:pt x="1524971" y="456421"/>
                </a:lnTo>
                <a:lnTo>
                  <a:pt x="1566354" y="425826"/>
                </a:lnTo>
                <a:lnTo>
                  <a:pt x="1608303" y="396177"/>
                </a:lnTo>
                <a:lnTo>
                  <a:pt x="1651234" y="368083"/>
                </a:lnTo>
                <a:lnTo>
                  <a:pt x="1696187" y="343200"/>
                </a:lnTo>
                <a:lnTo>
                  <a:pt x="1742966" y="323716"/>
                </a:lnTo>
                <a:lnTo>
                  <a:pt x="1791375" y="311818"/>
                </a:lnTo>
                <a:lnTo>
                  <a:pt x="1841217" y="309692"/>
                </a:lnTo>
                <a:lnTo>
                  <a:pt x="1885995" y="317287"/>
                </a:lnTo>
                <a:lnTo>
                  <a:pt x="1928118" y="333656"/>
                </a:lnTo>
                <a:lnTo>
                  <a:pt x="1966877" y="357545"/>
                </a:lnTo>
                <a:lnTo>
                  <a:pt x="2001566" y="387701"/>
                </a:lnTo>
                <a:lnTo>
                  <a:pt x="2031479" y="422871"/>
                </a:lnTo>
                <a:lnTo>
                  <a:pt x="2055907" y="461802"/>
                </a:lnTo>
                <a:lnTo>
                  <a:pt x="2078447" y="511548"/>
                </a:lnTo>
                <a:lnTo>
                  <a:pt x="2094316" y="563899"/>
                </a:lnTo>
                <a:lnTo>
                  <a:pt x="2104562" y="618054"/>
                </a:lnTo>
                <a:lnTo>
                  <a:pt x="2110231" y="673214"/>
                </a:lnTo>
                <a:lnTo>
                  <a:pt x="2112368" y="728579"/>
                </a:lnTo>
                <a:lnTo>
                  <a:pt x="2112131" y="778307"/>
                </a:lnTo>
                <a:lnTo>
                  <a:pt x="2109991" y="827882"/>
                </a:lnTo>
                <a:lnTo>
                  <a:pt x="2105958" y="877270"/>
                </a:lnTo>
                <a:lnTo>
                  <a:pt x="2100039" y="926433"/>
                </a:lnTo>
                <a:lnTo>
                  <a:pt x="2092243" y="975336"/>
                </a:lnTo>
                <a:lnTo>
                  <a:pt x="2082579" y="1023943"/>
                </a:lnTo>
                <a:lnTo>
                  <a:pt x="2288799" y="1360327"/>
                </a:lnTo>
                <a:lnTo>
                  <a:pt x="1322390" y="1253401"/>
                </a:lnTo>
                <a:close/>
              </a:path>
              <a:path w="3560445" h="1492250" extrusionOk="0">
                <a:moveTo>
                  <a:pt x="376114" y="1148703"/>
                </a:moveTo>
                <a:lnTo>
                  <a:pt x="90109" y="682175"/>
                </a:lnTo>
                <a:lnTo>
                  <a:pt x="115832" y="641109"/>
                </a:lnTo>
                <a:lnTo>
                  <a:pt x="143089" y="600084"/>
                </a:lnTo>
                <a:lnTo>
                  <a:pt x="171704" y="559290"/>
                </a:lnTo>
                <a:lnTo>
                  <a:pt x="201503" y="518914"/>
                </a:lnTo>
                <a:lnTo>
                  <a:pt x="232312" y="479147"/>
                </a:lnTo>
                <a:lnTo>
                  <a:pt x="263954" y="440177"/>
                </a:lnTo>
                <a:lnTo>
                  <a:pt x="296255" y="402192"/>
                </a:lnTo>
                <a:lnTo>
                  <a:pt x="329040" y="365384"/>
                </a:lnTo>
                <a:lnTo>
                  <a:pt x="362135" y="329939"/>
                </a:lnTo>
                <a:lnTo>
                  <a:pt x="396281" y="296009"/>
                </a:lnTo>
                <a:lnTo>
                  <a:pt x="432280" y="263842"/>
                </a:lnTo>
                <a:lnTo>
                  <a:pt x="470046" y="233772"/>
                </a:lnTo>
                <a:lnTo>
                  <a:pt x="509493" y="206133"/>
                </a:lnTo>
                <a:lnTo>
                  <a:pt x="550536" y="181259"/>
                </a:lnTo>
                <a:lnTo>
                  <a:pt x="593088" y="159485"/>
                </a:lnTo>
                <a:lnTo>
                  <a:pt x="637064" y="141146"/>
                </a:lnTo>
                <a:lnTo>
                  <a:pt x="682378" y="126574"/>
                </a:lnTo>
                <a:lnTo>
                  <a:pt x="728945" y="116106"/>
                </a:lnTo>
                <a:lnTo>
                  <a:pt x="776363" y="110199"/>
                </a:lnTo>
                <a:lnTo>
                  <a:pt x="824358" y="109336"/>
                </a:lnTo>
                <a:lnTo>
                  <a:pt x="871985" y="113974"/>
                </a:lnTo>
                <a:lnTo>
                  <a:pt x="918296" y="124570"/>
                </a:lnTo>
                <a:lnTo>
                  <a:pt x="962346" y="141582"/>
                </a:lnTo>
                <a:lnTo>
                  <a:pt x="1003188" y="165467"/>
                </a:lnTo>
                <a:lnTo>
                  <a:pt x="1040247" y="196762"/>
                </a:lnTo>
                <a:lnTo>
                  <a:pt x="1071007" y="233017"/>
                </a:lnTo>
                <a:lnTo>
                  <a:pt x="1095955" y="273513"/>
                </a:lnTo>
                <a:lnTo>
                  <a:pt x="1115573" y="317526"/>
                </a:lnTo>
                <a:lnTo>
                  <a:pt x="1130349" y="364337"/>
                </a:lnTo>
                <a:lnTo>
                  <a:pt x="1140767" y="413222"/>
                </a:lnTo>
                <a:lnTo>
                  <a:pt x="1147312" y="463462"/>
                </a:lnTo>
                <a:lnTo>
                  <a:pt x="1150469" y="514335"/>
                </a:lnTo>
                <a:lnTo>
                  <a:pt x="1150724" y="565120"/>
                </a:lnTo>
                <a:lnTo>
                  <a:pt x="1148561" y="615094"/>
                </a:lnTo>
                <a:lnTo>
                  <a:pt x="1144549" y="663466"/>
                </a:lnTo>
                <a:lnTo>
                  <a:pt x="1139361" y="711671"/>
                </a:lnTo>
                <a:lnTo>
                  <a:pt x="1133032" y="759715"/>
                </a:lnTo>
                <a:lnTo>
                  <a:pt x="1125599" y="807609"/>
                </a:lnTo>
                <a:lnTo>
                  <a:pt x="1117097" y="855361"/>
                </a:lnTo>
                <a:lnTo>
                  <a:pt x="1107563" y="902979"/>
                </a:lnTo>
                <a:lnTo>
                  <a:pt x="1322390" y="1253401"/>
                </a:lnTo>
                <a:lnTo>
                  <a:pt x="376114" y="1148703"/>
                </a:lnTo>
                <a:close/>
              </a:path>
              <a:path w="3560445" h="1492250" extrusionOk="0">
                <a:moveTo>
                  <a:pt x="0" y="1107089"/>
                </a:moveTo>
                <a:lnTo>
                  <a:pt x="0" y="0"/>
                </a:lnTo>
                <a:lnTo>
                  <a:pt x="6029" y="3813"/>
                </a:lnTo>
                <a:lnTo>
                  <a:pt x="41679" y="35497"/>
                </a:lnTo>
                <a:lnTo>
                  <a:pt x="72341" y="72257"/>
                </a:lnTo>
                <a:lnTo>
                  <a:pt x="98018" y="113187"/>
                </a:lnTo>
                <a:lnTo>
                  <a:pt x="118708" y="157379"/>
                </a:lnTo>
                <a:lnTo>
                  <a:pt x="134414" y="203930"/>
                </a:lnTo>
                <a:lnTo>
                  <a:pt x="145136" y="251931"/>
                </a:lnTo>
                <a:lnTo>
                  <a:pt x="150875" y="300477"/>
                </a:lnTo>
                <a:lnTo>
                  <a:pt x="152165" y="348945"/>
                </a:lnTo>
                <a:lnTo>
                  <a:pt x="149884" y="397287"/>
                </a:lnTo>
                <a:lnTo>
                  <a:pt x="144548" y="445457"/>
                </a:lnTo>
                <a:lnTo>
                  <a:pt x="136674" y="493412"/>
                </a:lnTo>
                <a:lnTo>
                  <a:pt x="126777" y="541105"/>
                </a:lnTo>
                <a:lnTo>
                  <a:pt x="115373" y="588493"/>
                </a:lnTo>
                <a:lnTo>
                  <a:pt x="102978" y="635532"/>
                </a:lnTo>
                <a:lnTo>
                  <a:pt x="90109" y="682175"/>
                </a:lnTo>
                <a:lnTo>
                  <a:pt x="376114" y="1148703"/>
                </a:lnTo>
                <a:lnTo>
                  <a:pt x="0" y="1107089"/>
                </a:lnTo>
                <a:close/>
              </a:path>
            </a:pathLst>
          </a:custGeom>
          <a:solidFill>
            <a:srgbClr val="82C3B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32" name="Google Shape;232;p30"/>
          <p:cNvSpPr/>
          <p:nvPr/>
        </p:nvSpPr>
        <p:spPr>
          <a:xfrm>
            <a:off x="473814" y="0"/>
            <a:ext cx="1932011" cy="706329"/>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33" name="Google Shape;233;p30"/>
          <p:cNvSpPr/>
          <p:nvPr/>
        </p:nvSpPr>
        <p:spPr>
          <a:xfrm>
            <a:off x="6646338" y="175045"/>
            <a:ext cx="2494956" cy="2530078"/>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34" name="Google Shape;234;p30"/>
          <p:cNvSpPr/>
          <p:nvPr/>
        </p:nvSpPr>
        <p:spPr>
          <a:xfrm>
            <a:off x="3717193" y="1635036"/>
            <a:ext cx="1565913" cy="136125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35" name="Google Shape;235;p30"/>
          <p:cNvSpPr/>
          <p:nvPr/>
        </p:nvSpPr>
        <p:spPr>
          <a:xfrm>
            <a:off x="836223" y="1287079"/>
            <a:ext cx="1584637" cy="1457615"/>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36" name="Google Shape;236;p30"/>
          <p:cNvSpPr txBox="1">
            <a:spLocks noGrp="1"/>
          </p:cNvSpPr>
          <p:nvPr>
            <p:ph type="title"/>
          </p:nvPr>
        </p:nvSpPr>
        <p:spPr>
          <a:xfrm>
            <a:off x="3135905" y="440516"/>
            <a:ext cx="3172242" cy="737381"/>
          </a:xfrm>
          <a:prstGeom prst="rect">
            <a:avLst/>
          </a:prstGeom>
          <a:noFill/>
          <a:ln>
            <a:noFill/>
          </a:ln>
        </p:spPr>
        <p:txBody>
          <a:bodyPr spcFirstLastPara="1" wrap="square" lIns="0" tIns="6350" rIns="0" bIns="0" anchor="t" anchorCtr="0">
            <a:spAutoFit/>
          </a:bodyPr>
          <a:lstStyle/>
          <a:p>
            <a:pPr marL="12700" lvl="0" indent="0" algn="l" rtl="0">
              <a:lnSpc>
                <a:spcPct val="100000"/>
              </a:lnSpc>
              <a:spcBef>
                <a:spcPts val="0"/>
              </a:spcBef>
              <a:spcAft>
                <a:spcPts val="0"/>
              </a:spcAft>
              <a:buNone/>
            </a:pPr>
            <a:r>
              <a:rPr lang="zh-TW" sz="4800">
                <a:solidFill>
                  <a:srgbClr val="333333"/>
                </a:solidFill>
                <a:latin typeface="Microsoft JhengHei"/>
                <a:ea typeface="Microsoft JhengHei"/>
                <a:cs typeface="Microsoft JhengHei"/>
                <a:sym typeface="Microsoft JhengHei"/>
              </a:rPr>
              <a:t>未來轉銜?</a:t>
            </a:r>
            <a:endParaRPr sz="4800">
              <a:latin typeface="Microsoft JhengHei"/>
              <a:ea typeface="Microsoft JhengHei"/>
              <a:cs typeface="Microsoft JhengHei"/>
              <a:sym typeface="Microsoft JhengHei"/>
            </a:endParaRPr>
          </a:p>
        </p:txBody>
      </p:sp>
      <p:sp>
        <p:nvSpPr>
          <p:cNvPr id="237" name="Google Shape;237;p30"/>
          <p:cNvSpPr txBox="1"/>
          <p:nvPr/>
        </p:nvSpPr>
        <p:spPr>
          <a:xfrm>
            <a:off x="753219" y="2990986"/>
            <a:ext cx="1972726" cy="317500"/>
          </a:xfrm>
          <a:prstGeom prst="rect">
            <a:avLst/>
          </a:prstGeom>
          <a:noFill/>
          <a:ln>
            <a:noFill/>
          </a:ln>
        </p:spPr>
        <p:txBody>
          <a:bodyPr spcFirstLastPara="1" wrap="square" lIns="0" tIns="6350" rIns="0" bIns="0" anchor="t" anchorCtr="0">
            <a:spAutoFit/>
          </a:bodyPr>
          <a:lstStyle/>
          <a:p>
            <a:pPr marL="12700" marR="0" lvl="0" indent="0" algn="l" rtl="0">
              <a:lnSpc>
                <a:spcPct val="100000"/>
              </a:lnSpc>
              <a:spcBef>
                <a:spcPts val="0"/>
              </a:spcBef>
              <a:spcAft>
                <a:spcPts val="0"/>
              </a:spcAft>
              <a:buNone/>
            </a:pPr>
            <a:r>
              <a:rPr lang="zh-TW" sz="2000" b="1">
                <a:solidFill>
                  <a:srgbClr val="0E0D0C"/>
                </a:solidFill>
                <a:latin typeface="Microsoft JhengHei"/>
                <a:ea typeface="Microsoft JhengHei"/>
                <a:cs typeface="Microsoft JhengHei"/>
                <a:sym typeface="Microsoft JhengHei"/>
              </a:rPr>
              <a:t>跨階段重新鑑定</a:t>
            </a:r>
            <a:endParaRPr sz="2000">
              <a:solidFill>
                <a:schemeClr val="dk1"/>
              </a:solidFill>
              <a:latin typeface="Microsoft JhengHei"/>
              <a:ea typeface="Microsoft JhengHei"/>
              <a:cs typeface="Microsoft JhengHei"/>
              <a:sym typeface="Microsoft JhengHei"/>
            </a:endParaRPr>
          </a:p>
        </p:txBody>
      </p:sp>
      <p:sp>
        <p:nvSpPr>
          <p:cNvPr id="238" name="Google Shape;238;p30"/>
          <p:cNvSpPr txBox="1"/>
          <p:nvPr/>
        </p:nvSpPr>
        <p:spPr>
          <a:xfrm>
            <a:off x="3327720" y="3264042"/>
            <a:ext cx="2378653" cy="317500"/>
          </a:xfrm>
          <a:prstGeom prst="rect">
            <a:avLst/>
          </a:prstGeom>
          <a:noFill/>
          <a:ln>
            <a:noFill/>
          </a:ln>
        </p:spPr>
        <p:txBody>
          <a:bodyPr spcFirstLastPara="1" wrap="square" lIns="0" tIns="6350" rIns="0" bIns="0" anchor="t" anchorCtr="0">
            <a:spAutoFit/>
          </a:bodyPr>
          <a:lstStyle/>
          <a:p>
            <a:pPr marL="12700" marR="0" lvl="0" indent="0" algn="l" rtl="0">
              <a:lnSpc>
                <a:spcPct val="100000"/>
              </a:lnSpc>
              <a:spcBef>
                <a:spcPts val="0"/>
              </a:spcBef>
              <a:spcAft>
                <a:spcPts val="0"/>
              </a:spcAft>
              <a:buNone/>
            </a:pPr>
            <a:r>
              <a:rPr lang="zh-TW" sz="2000" b="1">
                <a:solidFill>
                  <a:srgbClr val="0E0D0C"/>
                </a:solidFill>
                <a:latin typeface="Microsoft JhengHei"/>
                <a:ea typeface="Microsoft JhengHei"/>
                <a:cs typeface="Microsoft JhengHei"/>
                <a:sym typeface="Microsoft JhengHei"/>
              </a:rPr>
              <a:t>⾃我探索</a:t>
            </a:r>
            <a:r>
              <a:rPr lang="zh-TW" sz="2000">
                <a:solidFill>
                  <a:srgbClr val="0E0D0C"/>
                </a:solidFill>
                <a:latin typeface="Arial"/>
                <a:ea typeface="Arial"/>
                <a:cs typeface="Arial"/>
                <a:sym typeface="Arial"/>
              </a:rPr>
              <a:t>/</a:t>
            </a:r>
            <a:r>
              <a:rPr lang="zh-TW" sz="2000" b="1">
                <a:solidFill>
                  <a:srgbClr val="0E0D0C"/>
                </a:solidFill>
                <a:latin typeface="Microsoft JhengHei"/>
                <a:ea typeface="Microsoft JhengHei"/>
                <a:cs typeface="Microsoft JhengHei"/>
                <a:sym typeface="Microsoft JhengHei"/>
              </a:rPr>
              <a:t>才能發展</a:t>
            </a:r>
            <a:endParaRPr sz="2000">
              <a:solidFill>
                <a:schemeClr val="dk1"/>
              </a:solidFill>
              <a:latin typeface="Microsoft JhengHei"/>
              <a:ea typeface="Microsoft JhengHei"/>
              <a:cs typeface="Microsoft JhengHei"/>
              <a:sym typeface="Microsoft JhengHei"/>
            </a:endParaRPr>
          </a:p>
        </p:txBody>
      </p:sp>
      <p:sp>
        <p:nvSpPr>
          <p:cNvPr id="239" name="Google Shape;239;p30"/>
          <p:cNvSpPr txBox="1"/>
          <p:nvPr/>
        </p:nvSpPr>
        <p:spPr>
          <a:xfrm>
            <a:off x="6308147" y="3045441"/>
            <a:ext cx="2378653" cy="314189"/>
          </a:xfrm>
          <a:prstGeom prst="rect">
            <a:avLst/>
          </a:prstGeom>
          <a:noFill/>
          <a:ln>
            <a:noFill/>
          </a:ln>
        </p:spPr>
        <p:txBody>
          <a:bodyPr spcFirstLastPara="1" wrap="square" lIns="0" tIns="6350" rIns="0" bIns="0" anchor="t" anchorCtr="0">
            <a:spAutoFit/>
          </a:bodyPr>
          <a:lstStyle/>
          <a:p>
            <a:pPr marL="12700" marR="0" lvl="0" indent="0" algn="l" rtl="0">
              <a:lnSpc>
                <a:spcPct val="100000"/>
              </a:lnSpc>
              <a:spcBef>
                <a:spcPts val="0"/>
              </a:spcBef>
              <a:spcAft>
                <a:spcPts val="0"/>
              </a:spcAft>
              <a:buNone/>
            </a:pPr>
            <a:r>
              <a:rPr lang="zh-TW" sz="2000" b="1">
                <a:solidFill>
                  <a:srgbClr val="0E0D0C"/>
                </a:solidFill>
                <a:latin typeface="Microsoft JhengHei"/>
                <a:ea typeface="Microsoft JhengHei"/>
                <a:cs typeface="Microsoft JhengHei"/>
                <a:sym typeface="Microsoft JhengHei"/>
              </a:rPr>
              <a:t>經國國中/龍興國中</a:t>
            </a:r>
            <a:endParaRPr sz="2000">
              <a:solidFill>
                <a:schemeClr val="dk1"/>
              </a:solidFill>
              <a:latin typeface="Microsoft JhengHei"/>
              <a:ea typeface="Microsoft JhengHei"/>
              <a:cs typeface="Microsoft JhengHei"/>
              <a:sym typeface="Microsoft JhengHe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31"/>
          <p:cNvSpPr/>
          <p:nvPr/>
        </p:nvSpPr>
        <p:spPr>
          <a:xfrm>
            <a:off x="-70775" y="4513688"/>
            <a:ext cx="1780223" cy="746125"/>
          </a:xfrm>
          <a:custGeom>
            <a:avLst/>
            <a:gdLst/>
            <a:ahLst/>
            <a:cxnLst/>
            <a:rect l="l" t="t" r="r" b="b"/>
            <a:pathLst>
              <a:path w="3560445" h="1492250" extrusionOk="0">
                <a:moveTo>
                  <a:pt x="3065716" y="1446286"/>
                </a:moveTo>
                <a:lnTo>
                  <a:pt x="2978400" y="1303857"/>
                </a:lnTo>
                <a:lnTo>
                  <a:pt x="2982711" y="1283074"/>
                </a:lnTo>
                <a:lnTo>
                  <a:pt x="3002037" y="1246178"/>
                </a:lnTo>
                <a:lnTo>
                  <a:pt x="3028739" y="1201061"/>
                </a:lnTo>
                <a:lnTo>
                  <a:pt x="3057478" y="1158404"/>
                </a:lnTo>
                <a:lnTo>
                  <a:pt x="3089249" y="1116802"/>
                </a:lnTo>
                <a:lnTo>
                  <a:pt x="3125046" y="1074852"/>
                </a:lnTo>
                <a:lnTo>
                  <a:pt x="3158732" y="1040785"/>
                </a:lnTo>
                <a:lnTo>
                  <a:pt x="3195921" y="1010181"/>
                </a:lnTo>
                <a:lnTo>
                  <a:pt x="3236166" y="983961"/>
                </a:lnTo>
                <a:lnTo>
                  <a:pt x="3279017" y="963042"/>
                </a:lnTo>
                <a:lnTo>
                  <a:pt x="3324026" y="948345"/>
                </a:lnTo>
                <a:lnTo>
                  <a:pt x="3370744" y="940787"/>
                </a:lnTo>
                <a:lnTo>
                  <a:pt x="3397651" y="940024"/>
                </a:lnTo>
                <a:lnTo>
                  <a:pt x="3424454" y="942636"/>
                </a:lnTo>
                <a:lnTo>
                  <a:pt x="3475041" y="959647"/>
                </a:lnTo>
                <a:lnTo>
                  <a:pt x="3506638" y="983781"/>
                </a:lnTo>
                <a:lnTo>
                  <a:pt x="3530858" y="1015128"/>
                </a:lnTo>
                <a:lnTo>
                  <a:pt x="3547739" y="1051388"/>
                </a:lnTo>
                <a:lnTo>
                  <a:pt x="3557321" y="1090260"/>
                </a:lnTo>
                <a:lnTo>
                  <a:pt x="3560355" y="1129903"/>
                </a:lnTo>
                <a:lnTo>
                  <a:pt x="3558504" y="1169850"/>
                </a:lnTo>
                <a:lnTo>
                  <a:pt x="3553173" y="1209861"/>
                </a:lnTo>
                <a:lnTo>
                  <a:pt x="3545767" y="1249694"/>
                </a:lnTo>
                <a:lnTo>
                  <a:pt x="3535056" y="1298795"/>
                </a:lnTo>
                <a:lnTo>
                  <a:pt x="3523280" y="1347542"/>
                </a:lnTo>
                <a:lnTo>
                  <a:pt x="3510425" y="1395997"/>
                </a:lnTo>
                <a:lnTo>
                  <a:pt x="3496474" y="1444223"/>
                </a:lnTo>
                <a:lnTo>
                  <a:pt x="3481685" y="1491417"/>
                </a:lnTo>
                <a:lnTo>
                  <a:pt x="3480450" y="1492174"/>
                </a:lnTo>
                <a:lnTo>
                  <a:pt x="3065716" y="1446286"/>
                </a:lnTo>
                <a:close/>
              </a:path>
              <a:path w="3560445" h="1492250" extrusionOk="0">
                <a:moveTo>
                  <a:pt x="2288799" y="1360327"/>
                </a:moveTo>
                <a:lnTo>
                  <a:pt x="2082579" y="1023943"/>
                </a:lnTo>
                <a:lnTo>
                  <a:pt x="2107553" y="972378"/>
                </a:lnTo>
                <a:lnTo>
                  <a:pt x="2133971" y="926021"/>
                </a:lnTo>
                <a:lnTo>
                  <a:pt x="2163054" y="882800"/>
                </a:lnTo>
                <a:lnTo>
                  <a:pt x="2196021" y="840642"/>
                </a:lnTo>
                <a:lnTo>
                  <a:pt x="2234092" y="797475"/>
                </a:lnTo>
                <a:lnTo>
                  <a:pt x="2267120" y="762489"/>
                </a:lnTo>
                <a:lnTo>
                  <a:pt x="2301600" y="728533"/>
                </a:lnTo>
                <a:lnTo>
                  <a:pt x="2337537" y="696003"/>
                </a:lnTo>
                <a:lnTo>
                  <a:pt x="2374934" y="665293"/>
                </a:lnTo>
                <a:lnTo>
                  <a:pt x="2413796" y="636799"/>
                </a:lnTo>
                <a:lnTo>
                  <a:pt x="2454126" y="610916"/>
                </a:lnTo>
                <a:lnTo>
                  <a:pt x="2495928" y="588038"/>
                </a:lnTo>
                <a:lnTo>
                  <a:pt x="2539205" y="568562"/>
                </a:lnTo>
                <a:lnTo>
                  <a:pt x="2583961" y="552881"/>
                </a:lnTo>
                <a:lnTo>
                  <a:pt x="2630201" y="541392"/>
                </a:lnTo>
                <a:lnTo>
                  <a:pt x="2677882" y="535067"/>
                </a:lnTo>
                <a:lnTo>
                  <a:pt x="2726352" y="534546"/>
                </a:lnTo>
                <a:lnTo>
                  <a:pt x="2774696" y="539718"/>
                </a:lnTo>
                <a:lnTo>
                  <a:pt x="2822001" y="550477"/>
                </a:lnTo>
                <a:lnTo>
                  <a:pt x="2867350" y="566712"/>
                </a:lnTo>
                <a:lnTo>
                  <a:pt x="2909831" y="588317"/>
                </a:lnTo>
                <a:lnTo>
                  <a:pt x="2948528" y="615181"/>
                </a:lnTo>
                <a:lnTo>
                  <a:pt x="2982528" y="647198"/>
                </a:lnTo>
                <a:lnTo>
                  <a:pt x="3010915" y="684258"/>
                </a:lnTo>
                <a:lnTo>
                  <a:pt x="3032777" y="726254"/>
                </a:lnTo>
                <a:lnTo>
                  <a:pt x="3047110" y="770435"/>
                </a:lnTo>
                <a:lnTo>
                  <a:pt x="3054737" y="816025"/>
                </a:lnTo>
                <a:lnTo>
                  <a:pt x="3056759" y="862618"/>
                </a:lnTo>
                <a:lnTo>
                  <a:pt x="3054281" y="909806"/>
                </a:lnTo>
                <a:lnTo>
                  <a:pt x="3048404" y="957185"/>
                </a:lnTo>
                <a:lnTo>
                  <a:pt x="3040233" y="1004349"/>
                </a:lnTo>
                <a:lnTo>
                  <a:pt x="3030870" y="1050892"/>
                </a:lnTo>
                <a:lnTo>
                  <a:pt x="2982711" y="1283074"/>
                </a:lnTo>
                <a:lnTo>
                  <a:pt x="2976380" y="1295160"/>
                </a:lnTo>
                <a:lnTo>
                  <a:pt x="2978400" y="1303857"/>
                </a:lnTo>
                <a:lnTo>
                  <a:pt x="3065716" y="1446286"/>
                </a:lnTo>
                <a:lnTo>
                  <a:pt x="2288799" y="1360327"/>
                </a:lnTo>
                <a:close/>
              </a:path>
              <a:path w="3560445" h="1492250" extrusionOk="0">
                <a:moveTo>
                  <a:pt x="2978400" y="1303857"/>
                </a:moveTo>
                <a:lnTo>
                  <a:pt x="2976380" y="1295160"/>
                </a:lnTo>
                <a:lnTo>
                  <a:pt x="2982711" y="1283074"/>
                </a:lnTo>
                <a:lnTo>
                  <a:pt x="2978400" y="1303857"/>
                </a:lnTo>
                <a:close/>
              </a:path>
              <a:path w="3560445" h="1492250" extrusionOk="0">
                <a:moveTo>
                  <a:pt x="1322390" y="1253401"/>
                </a:moveTo>
                <a:lnTo>
                  <a:pt x="1107563" y="902979"/>
                </a:lnTo>
                <a:lnTo>
                  <a:pt x="1134639" y="859820"/>
                </a:lnTo>
                <a:lnTo>
                  <a:pt x="1163439" y="817795"/>
                </a:lnTo>
                <a:lnTo>
                  <a:pt x="1193865" y="776887"/>
                </a:lnTo>
                <a:lnTo>
                  <a:pt x="1225821" y="737082"/>
                </a:lnTo>
                <a:lnTo>
                  <a:pt x="1259211" y="698362"/>
                </a:lnTo>
                <a:lnTo>
                  <a:pt x="1293938" y="660713"/>
                </a:lnTo>
                <a:lnTo>
                  <a:pt x="1329905" y="624118"/>
                </a:lnTo>
                <a:lnTo>
                  <a:pt x="1367016" y="588563"/>
                </a:lnTo>
                <a:lnTo>
                  <a:pt x="1405175" y="554031"/>
                </a:lnTo>
                <a:lnTo>
                  <a:pt x="1444284" y="520508"/>
                </a:lnTo>
                <a:lnTo>
                  <a:pt x="1484249" y="487976"/>
                </a:lnTo>
                <a:lnTo>
                  <a:pt x="1524971" y="456421"/>
                </a:lnTo>
                <a:lnTo>
                  <a:pt x="1566354" y="425826"/>
                </a:lnTo>
                <a:lnTo>
                  <a:pt x="1608303" y="396177"/>
                </a:lnTo>
                <a:lnTo>
                  <a:pt x="1651234" y="368083"/>
                </a:lnTo>
                <a:lnTo>
                  <a:pt x="1696187" y="343200"/>
                </a:lnTo>
                <a:lnTo>
                  <a:pt x="1742966" y="323716"/>
                </a:lnTo>
                <a:lnTo>
                  <a:pt x="1791375" y="311818"/>
                </a:lnTo>
                <a:lnTo>
                  <a:pt x="1841217" y="309692"/>
                </a:lnTo>
                <a:lnTo>
                  <a:pt x="1885995" y="317287"/>
                </a:lnTo>
                <a:lnTo>
                  <a:pt x="1928118" y="333656"/>
                </a:lnTo>
                <a:lnTo>
                  <a:pt x="1966877" y="357545"/>
                </a:lnTo>
                <a:lnTo>
                  <a:pt x="2001566" y="387701"/>
                </a:lnTo>
                <a:lnTo>
                  <a:pt x="2031479" y="422871"/>
                </a:lnTo>
                <a:lnTo>
                  <a:pt x="2055907" y="461802"/>
                </a:lnTo>
                <a:lnTo>
                  <a:pt x="2078447" y="511548"/>
                </a:lnTo>
                <a:lnTo>
                  <a:pt x="2094316" y="563899"/>
                </a:lnTo>
                <a:lnTo>
                  <a:pt x="2104562" y="618054"/>
                </a:lnTo>
                <a:lnTo>
                  <a:pt x="2110231" y="673214"/>
                </a:lnTo>
                <a:lnTo>
                  <a:pt x="2112368" y="728579"/>
                </a:lnTo>
                <a:lnTo>
                  <a:pt x="2112131" y="778307"/>
                </a:lnTo>
                <a:lnTo>
                  <a:pt x="2109991" y="827882"/>
                </a:lnTo>
                <a:lnTo>
                  <a:pt x="2105958" y="877270"/>
                </a:lnTo>
                <a:lnTo>
                  <a:pt x="2100039" y="926433"/>
                </a:lnTo>
                <a:lnTo>
                  <a:pt x="2092243" y="975336"/>
                </a:lnTo>
                <a:lnTo>
                  <a:pt x="2082579" y="1023943"/>
                </a:lnTo>
                <a:lnTo>
                  <a:pt x="2288799" y="1360327"/>
                </a:lnTo>
                <a:lnTo>
                  <a:pt x="1322390" y="1253401"/>
                </a:lnTo>
                <a:close/>
              </a:path>
              <a:path w="3560445" h="1492250" extrusionOk="0">
                <a:moveTo>
                  <a:pt x="376114" y="1148703"/>
                </a:moveTo>
                <a:lnTo>
                  <a:pt x="90109" y="682175"/>
                </a:lnTo>
                <a:lnTo>
                  <a:pt x="115832" y="641109"/>
                </a:lnTo>
                <a:lnTo>
                  <a:pt x="143089" y="600084"/>
                </a:lnTo>
                <a:lnTo>
                  <a:pt x="171704" y="559290"/>
                </a:lnTo>
                <a:lnTo>
                  <a:pt x="201503" y="518914"/>
                </a:lnTo>
                <a:lnTo>
                  <a:pt x="232312" y="479147"/>
                </a:lnTo>
                <a:lnTo>
                  <a:pt x="263954" y="440177"/>
                </a:lnTo>
                <a:lnTo>
                  <a:pt x="296255" y="402192"/>
                </a:lnTo>
                <a:lnTo>
                  <a:pt x="329040" y="365384"/>
                </a:lnTo>
                <a:lnTo>
                  <a:pt x="362135" y="329939"/>
                </a:lnTo>
                <a:lnTo>
                  <a:pt x="396281" y="296009"/>
                </a:lnTo>
                <a:lnTo>
                  <a:pt x="432280" y="263842"/>
                </a:lnTo>
                <a:lnTo>
                  <a:pt x="470046" y="233772"/>
                </a:lnTo>
                <a:lnTo>
                  <a:pt x="509493" y="206133"/>
                </a:lnTo>
                <a:lnTo>
                  <a:pt x="550536" y="181259"/>
                </a:lnTo>
                <a:lnTo>
                  <a:pt x="593088" y="159485"/>
                </a:lnTo>
                <a:lnTo>
                  <a:pt x="637064" y="141146"/>
                </a:lnTo>
                <a:lnTo>
                  <a:pt x="682378" y="126574"/>
                </a:lnTo>
                <a:lnTo>
                  <a:pt x="728945" y="116106"/>
                </a:lnTo>
                <a:lnTo>
                  <a:pt x="776363" y="110199"/>
                </a:lnTo>
                <a:lnTo>
                  <a:pt x="824358" y="109336"/>
                </a:lnTo>
                <a:lnTo>
                  <a:pt x="871985" y="113974"/>
                </a:lnTo>
                <a:lnTo>
                  <a:pt x="918296" y="124570"/>
                </a:lnTo>
                <a:lnTo>
                  <a:pt x="962346" y="141582"/>
                </a:lnTo>
                <a:lnTo>
                  <a:pt x="1003188" y="165467"/>
                </a:lnTo>
                <a:lnTo>
                  <a:pt x="1040247" y="196762"/>
                </a:lnTo>
                <a:lnTo>
                  <a:pt x="1071007" y="233017"/>
                </a:lnTo>
                <a:lnTo>
                  <a:pt x="1095955" y="273513"/>
                </a:lnTo>
                <a:lnTo>
                  <a:pt x="1115573" y="317526"/>
                </a:lnTo>
                <a:lnTo>
                  <a:pt x="1130349" y="364337"/>
                </a:lnTo>
                <a:lnTo>
                  <a:pt x="1140767" y="413222"/>
                </a:lnTo>
                <a:lnTo>
                  <a:pt x="1147312" y="463462"/>
                </a:lnTo>
                <a:lnTo>
                  <a:pt x="1150469" y="514335"/>
                </a:lnTo>
                <a:lnTo>
                  <a:pt x="1150724" y="565120"/>
                </a:lnTo>
                <a:lnTo>
                  <a:pt x="1148561" y="615094"/>
                </a:lnTo>
                <a:lnTo>
                  <a:pt x="1144549" y="663466"/>
                </a:lnTo>
                <a:lnTo>
                  <a:pt x="1139361" y="711671"/>
                </a:lnTo>
                <a:lnTo>
                  <a:pt x="1133032" y="759715"/>
                </a:lnTo>
                <a:lnTo>
                  <a:pt x="1125599" y="807609"/>
                </a:lnTo>
                <a:lnTo>
                  <a:pt x="1117097" y="855361"/>
                </a:lnTo>
                <a:lnTo>
                  <a:pt x="1107563" y="902979"/>
                </a:lnTo>
                <a:lnTo>
                  <a:pt x="1322390" y="1253401"/>
                </a:lnTo>
                <a:lnTo>
                  <a:pt x="376114" y="1148703"/>
                </a:lnTo>
                <a:close/>
              </a:path>
              <a:path w="3560445" h="1492250" extrusionOk="0">
                <a:moveTo>
                  <a:pt x="0" y="1107089"/>
                </a:moveTo>
                <a:lnTo>
                  <a:pt x="0" y="0"/>
                </a:lnTo>
                <a:lnTo>
                  <a:pt x="6029" y="3813"/>
                </a:lnTo>
                <a:lnTo>
                  <a:pt x="41679" y="35497"/>
                </a:lnTo>
                <a:lnTo>
                  <a:pt x="72341" y="72257"/>
                </a:lnTo>
                <a:lnTo>
                  <a:pt x="98018" y="113187"/>
                </a:lnTo>
                <a:lnTo>
                  <a:pt x="118708" y="157379"/>
                </a:lnTo>
                <a:lnTo>
                  <a:pt x="134414" y="203930"/>
                </a:lnTo>
                <a:lnTo>
                  <a:pt x="145136" y="251931"/>
                </a:lnTo>
                <a:lnTo>
                  <a:pt x="150875" y="300477"/>
                </a:lnTo>
                <a:lnTo>
                  <a:pt x="152165" y="348945"/>
                </a:lnTo>
                <a:lnTo>
                  <a:pt x="149884" y="397287"/>
                </a:lnTo>
                <a:lnTo>
                  <a:pt x="144548" y="445457"/>
                </a:lnTo>
                <a:lnTo>
                  <a:pt x="136674" y="493412"/>
                </a:lnTo>
                <a:lnTo>
                  <a:pt x="126777" y="541105"/>
                </a:lnTo>
                <a:lnTo>
                  <a:pt x="115373" y="588493"/>
                </a:lnTo>
                <a:lnTo>
                  <a:pt x="102978" y="635532"/>
                </a:lnTo>
                <a:lnTo>
                  <a:pt x="90109" y="682175"/>
                </a:lnTo>
                <a:lnTo>
                  <a:pt x="376114" y="1148703"/>
                </a:lnTo>
                <a:lnTo>
                  <a:pt x="0" y="1107089"/>
                </a:lnTo>
                <a:close/>
              </a:path>
            </a:pathLst>
          </a:custGeom>
          <a:solidFill>
            <a:srgbClr val="82C3B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45" name="Google Shape;245;p31"/>
          <p:cNvSpPr/>
          <p:nvPr/>
        </p:nvSpPr>
        <p:spPr>
          <a:xfrm>
            <a:off x="230014" y="0"/>
            <a:ext cx="1932000" cy="7062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46" name="Google Shape;246;p31"/>
          <p:cNvSpPr txBox="1">
            <a:spLocks noGrp="1"/>
          </p:cNvSpPr>
          <p:nvPr>
            <p:ph type="title"/>
          </p:nvPr>
        </p:nvSpPr>
        <p:spPr>
          <a:xfrm>
            <a:off x="2162025" y="149525"/>
            <a:ext cx="5877000" cy="745200"/>
          </a:xfrm>
          <a:prstGeom prst="rect">
            <a:avLst/>
          </a:prstGeom>
          <a:noFill/>
          <a:ln>
            <a:noFill/>
          </a:ln>
        </p:spPr>
        <p:txBody>
          <a:bodyPr spcFirstLastPara="1" wrap="square" lIns="0" tIns="6350" rIns="0" bIns="0" anchor="t" anchorCtr="0">
            <a:spAutoFit/>
          </a:bodyPr>
          <a:lstStyle/>
          <a:p>
            <a:pPr marL="12700" lvl="0" indent="0" algn="l" rtl="0">
              <a:lnSpc>
                <a:spcPct val="100000"/>
              </a:lnSpc>
              <a:spcBef>
                <a:spcPts val="0"/>
              </a:spcBef>
              <a:spcAft>
                <a:spcPts val="0"/>
              </a:spcAft>
              <a:buNone/>
            </a:pPr>
            <a:r>
              <a:rPr lang="zh-TW" sz="4800">
                <a:solidFill>
                  <a:srgbClr val="333333"/>
                </a:solidFill>
                <a:latin typeface="Microsoft JhengHei"/>
                <a:ea typeface="Microsoft JhengHei"/>
                <a:cs typeface="Microsoft JhengHei"/>
                <a:sym typeface="Microsoft JhengHei"/>
              </a:rPr>
              <a:t>相關資源及資訊獲得</a:t>
            </a:r>
            <a:endParaRPr sz="4800">
              <a:latin typeface="Microsoft JhengHei"/>
              <a:ea typeface="Microsoft JhengHei"/>
              <a:cs typeface="Microsoft JhengHei"/>
              <a:sym typeface="Microsoft JhengHei"/>
            </a:endParaRPr>
          </a:p>
        </p:txBody>
      </p:sp>
      <p:pic>
        <p:nvPicPr>
          <p:cNvPr id="247" name="Google Shape;247;p31"/>
          <p:cNvPicPr preferRelativeResize="0"/>
          <p:nvPr/>
        </p:nvPicPr>
        <p:blipFill>
          <a:blip r:embed="rId4">
            <a:alphaModFix/>
          </a:blip>
          <a:stretch>
            <a:fillRect/>
          </a:stretch>
        </p:blipFill>
        <p:spPr>
          <a:xfrm>
            <a:off x="152400" y="894725"/>
            <a:ext cx="8839201" cy="2107946"/>
          </a:xfrm>
          <a:prstGeom prst="rect">
            <a:avLst/>
          </a:prstGeom>
          <a:noFill/>
          <a:ln>
            <a:noFill/>
          </a:ln>
        </p:spPr>
      </p:pic>
      <p:pic>
        <p:nvPicPr>
          <p:cNvPr id="248" name="Google Shape;248;p31"/>
          <p:cNvPicPr preferRelativeResize="0"/>
          <p:nvPr/>
        </p:nvPicPr>
        <p:blipFill>
          <a:blip r:embed="rId5">
            <a:alphaModFix/>
          </a:blip>
          <a:stretch>
            <a:fillRect/>
          </a:stretch>
        </p:blipFill>
        <p:spPr>
          <a:xfrm>
            <a:off x="921472" y="3114401"/>
            <a:ext cx="7987450" cy="15077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15597BC-2C44-1C4E-3205-44890F63C283}"/>
              </a:ext>
            </a:extLst>
          </p:cNvPr>
          <p:cNvSpPr>
            <a:spLocks noGrp="1"/>
          </p:cNvSpPr>
          <p:nvPr>
            <p:ph type="title"/>
          </p:nvPr>
        </p:nvSpPr>
        <p:spPr/>
        <p:txBody>
          <a:bodyPr/>
          <a:lstStyle/>
          <a:p>
            <a:endParaRPr lang="zh-TW" altLang="en-US"/>
          </a:p>
        </p:txBody>
      </p:sp>
      <p:sp>
        <p:nvSpPr>
          <p:cNvPr id="3" name="文字版面配置區 2">
            <a:extLst>
              <a:ext uri="{FF2B5EF4-FFF2-40B4-BE49-F238E27FC236}">
                <a16:creationId xmlns:a16="http://schemas.microsoft.com/office/drawing/2014/main" id="{4EBDDC54-3A38-30E5-1501-306DEC6463F5}"/>
              </a:ext>
            </a:extLst>
          </p:cNvPr>
          <p:cNvSpPr>
            <a:spLocks noGrp="1"/>
          </p:cNvSpPr>
          <p:nvPr>
            <p:ph type="body" idx="1"/>
          </p:nvPr>
        </p:nvSpPr>
        <p:spPr/>
        <p:txBody>
          <a:bodyPr/>
          <a:lstStyle/>
          <a:p>
            <a:endParaRPr lang="zh-TW" altLang="en-US" dirty="0"/>
          </a:p>
        </p:txBody>
      </p:sp>
      <p:pic>
        <p:nvPicPr>
          <p:cNvPr id="5" name="圖片 4">
            <a:extLst>
              <a:ext uri="{FF2B5EF4-FFF2-40B4-BE49-F238E27FC236}">
                <a16:creationId xmlns:a16="http://schemas.microsoft.com/office/drawing/2014/main" id="{7A4E8F77-2925-0DDA-E11C-A9A400559682}"/>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992916" y="1305654"/>
            <a:ext cx="5158167" cy="2532191"/>
          </a:xfrm>
          <a:prstGeom prst="rect">
            <a:avLst/>
          </a:prstGeom>
        </p:spPr>
      </p:pic>
    </p:spTree>
    <p:extLst>
      <p:ext uri="{BB962C8B-B14F-4D97-AF65-F5344CB8AC3E}">
        <p14:creationId xmlns:p14="http://schemas.microsoft.com/office/powerpoint/2010/main" val="888515374"/>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TotalTime>
  <Words>190</Words>
  <Application>Microsoft Office PowerPoint</Application>
  <PresentationFormat>如螢幕大小 (16:9)</PresentationFormat>
  <Paragraphs>41</Paragraphs>
  <Slides>8</Slides>
  <Notes>7</Notes>
  <HiddenSlides>0</HiddenSlides>
  <MMClips>0</MMClips>
  <ScaleCrop>false</ScaleCrop>
  <HeadingPairs>
    <vt:vector size="6" baseType="variant">
      <vt:variant>
        <vt:lpstr>使用字型</vt:lpstr>
      </vt:variant>
      <vt:variant>
        <vt:i4>4</vt:i4>
      </vt:variant>
      <vt:variant>
        <vt:lpstr>佈景主題</vt:lpstr>
      </vt:variant>
      <vt:variant>
        <vt:i4>2</vt:i4>
      </vt:variant>
      <vt:variant>
        <vt:lpstr>投影片標題</vt:lpstr>
      </vt:variant>
      <vt:variant>
        <vt:i4>8</vt:i4>
      </vt:variant>
    </vt:vector>
  </HeadingPairs>
  <TitlesOfParts>
    <vt:vector size="14" baseType="lpstr">
      <vt:lpstr>Microsoft JhengHei</vt:lpstr>
      <vt:lpstr>PMingLiu</vt:lpstr>
      <vt:lpstr>Arial</vt:lpstr>
      <vt:lpstr>Calibri</vt:lpstr>
      <vt:lpstr>Simple Light</vt:lpstr>
      <vt:lpstr>Office Theme</vt:lpstr>
      <vt:lpstr>PowerPoint 簡報</vt:lpstr>
      <vt:lpstr>PowerPoint 簡報</vt:lpstr>
      <vt:lpstr>青溪國小創資班的課程架構</vt:lpstr>
      <vt:lpstr>PowerPoint 簡報</vt:lpstr>
      <vt:lpstr>什麼時間上課?</vt:lpstr>
      <vt:lpstr>未來轉銜?</vt:lpstr>
      <vt:lpstr>相關資源及資訊獲得</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csps</dc:creator>
  <cp:lastModifiedBy>user</cp:lastModifiedBy>
  <cp:revision>3</cp:revision>
  <dcterms:modified xsi:type="dcterms:W3CDTF">2026-05-27T05:52:36Z</dcterms:modified>
</cp:coreProperties>
</file>